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7" r:id="rId4"/>
    <p:sldMasterId id="2147483718" r:id="rId5"/>
    <p:sldMasterId id="214748371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y="5143500" cx="9144000"/>
  <p:notesSz cx="6858000" cy="9144000"/>
  <p:embeddedFontLst>
    <p:embeddedFont>
      <p:font typeface="Montserrat"/>
      <p:regular r:id="rId60"/>
      <p:bold r:id="rId61"/>
      <p:italic r:id="rId62"/>
      <p:boldItalic r:id="rId63"/>
    </p:embeddedFont>
    <p:embeddedFont>
      <p:font typeface="Montserrat Light"/>
      <p:regular r:id="rId64"/>
      <p:bold r:id="rId65"/>
      <p:italic r:id="rId66"/>
      <p:boldItalic r:id="rId67"/>
    </p:embeddedFont>
    <p:embeddedFont>
      <p:font typeface="Reem Kufi"/>
      <p:regular r:id="rId68"/>
    </p:embeddedFont>
    <p:embeddedFont>
      <p:font typeface="Just Another Hand"/>
      <p:regular r:id="rId69"/>
    </p:embeddedFont>
    <p:embeddedFont>
      <p:font typeface="Source Sans Pro"/>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SourceSansPro-boldItalic.fntdata"/><Relationship Id="rId72" Type="http://schemas.openxmlformats.org/officeDocument/2006/relationships/font" Target="fonts/SourceSansPro-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SourceSansPro-bold.fntdata"/><Relationship Id="rId70" Type="http://schemas.openxmlformats.org/officeDocument/2006/relationships/font" Target="fonts/SourceSansPro-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Montserrat-italic.fntdata"/><Relationship Id="rId61" Type="http://schemas.openxmlformats.org/officeDocument/2006/relationships/font" Target="fonts/Montserrat-bold.fntdata"/><Relationship Id="rId20" Type="http://schemas.openxmlformats.org/officeDocument/2006/relationships/slide" Target="slides/slide13.xml"/><Relationship Id="rId64" Type="http://schemas.openxmlformats.org/officeDocument/2006/relationships/font" Target="fonts/MontserratLight-regular.fntdata"/><Relationship Id="rId63" Type="http://schemas.openxmlformats.org/officeDocument/2006/relationships/font" Target="fonts/Montserrat-boldItalic.fntdata"/><Relationship Id="rId22" Type="http://schemas.openxmlformats.org/officeDocument/2006/relationships/slide" Target="slides/slide15.xml"/><Relationship Id="rId66" Type="http://schemas.openxmlformats.org/officeDocument/2006/relationships/font" Target="fonts/MontserratLight-italic.fntdata"/><Relationship Id="rId21" Type="http://schemas.openxmlformats.org/officeDocument/2006/relationships/slide" Target="slides/slide14.xml"/><Relationship Id="rId65" Type="http://schemas.openxmlformats.org/officeDocument/2006/relationships/font" Target="fonts/MontserratLight-bold.fntdata"/><Relationship Id="rId24" Type="http://schemas.openxmlformats.org/officeDocument/2006/relationships/slide" Target="slides/slide17.xml"/><Relationship Id="rId68" Type="http://schemas.openxmlformats.org/officeDocument/2006/relationships/font" Target="fonts/ReemKufi-regular.fntdata"/><Relationship Id="rId23" Type="http://schemas.openxmlformats.org/officeDocument/2006/relationships/slide" Target="slides/slide16.xml"/><Relationship Id="rId67" Type="http://schemas.openxmlformats.org/officeDocument/2006/relationships/font" Target="fonts/MontserratLight-boldItalic.fntdata"/><Relationship Id="rId60" Type="http://schemas.openxmlformats.org/officeDocument/2006/relationships/font" Target="fonts/Montserrat-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JustAnotherHand-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7975ee7339_0_1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7975ee7339_0_1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bb81eb68ca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bb81eb68ca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bca21bb0b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bca21bb0b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bcad753709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bcad753709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ba4b6a83f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ba4b6a83f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ba4b6a83f5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ba4b6a83f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Rephrase visually see distance </a:t>
            </a:r>
            <a:endParaRPr/>
          </a:p>
          <a:p>
            <a:pPr indent="0" lvl="0" marL="0" rtl="0" algn="l">
              <a:spcBef>
                <a:spcPts val="0"/>
              </a:spcBef>
              <a:spcAft>
                <a:spcPts val="0"/>
              </a:spcAft>
              <a:buNone/>
            </a:pPr>
            <a:r>
              <a:rPr lang="en"/>
              <a:t>Easily appreciate distance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Wearables requires current location; map gets at our goal of sharing culture esp if people can’t travel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an accessibility issues</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ba4b6a83f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ba4b6a83f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ba4b6a83f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ba4b6a83f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Rephrase visually see distance </a:t>
            </a:r>
            <a:endParaRPr/>
          </a:p>
          <a:p>
            <a:pPr indent="0" lvl="0" marL="0" rtl="0" algn="l">
              <a:spcBef>
                <a:spcPts val="0"/>
              </a:spcBef>
              <a:spcAft>
                <a:spcPts val="0"/>
              </a:spcAft>
              <a:buNone/>
            </a:pPr>
            <a:r>
              <a:rPr lang="en"/>
              <a:t>Easily appreciate distance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Wearables requires current location; map gets at our goal of sharing culture esp if people can’t travel </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ba4b6a83f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ba4b6a83f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decision to go with the map based interface truly comes down to the goal/mission of this project. We want people to be able to interact with other cultures regardless of distance. The map based interface allowed for a greater range of stories to be accessed. Similarly, accessibility is increased with a phone interface not only through the number of compatible story formats for a phone, but also the fact that more people have phones compared to smart watches.  Furthermore, editing/recording your story is much easier on a phone than a watch. Finally, the interactive/explorative aspect of the wearables interface can be implemented in the phone, but would have to be more strategic in order to provide safety and ease of use.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bcad753709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bcad753709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bc3c9d07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bc3c9d07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image of prototype pages relevant to listening to a story</a:t>
            </a:r>
            <a:endParaRPr/>
          </a:p>
          <a:p>
            <a:pPr indent="-355600" lvl="0" marL="457200" rtl="0" algn="l">
              <a:spcBef>
                <a:spcPts val="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Focus on simplicity</a:t>
            </a:r>
            <a:endParaRPr sz="2000">
              <a:solidFill>
                <a:schemeClr val="dk1"/>
              </a:solidFill>
              <a:latin typeface="Montserrat"/>
              <a:ea typeface="Montserrat"/>
              <a:cs typeface="Montserrat"/>
              <a:sym typeface="Montserrat"/>
            </a:endParaRPr>
          </a:p>
          <a:p>
            <a:pPr indent="-355600" lvl="0" marL="457200" rtl="0" algn="l">
              <a:spcBef>
                <a:spcPts val="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Primarily pushing buttons/minimal text input</a:t>
            </a:r>
            <a:endParaRPr sz="2000">
              <a:solidFill>
                <a:schemeClr val="dk1"/>
              </a:solidFill>
              <a:latin typeface="Montserrat"/>
              <a:ea typeface="Montserrat"/>
              <a:cs typeface="Montserrat"/>
              <a:sym typeface="Montserrat"/>
            </a:endParaRPr>
          </a:p>
          <a:p>
            <a:pPr indent="-355600" lvl="0" marL="457200" rtl="0" algn="l">
              <a:spcBef>
                <a:spcPts val="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Phone interface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bb87350eef_5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bb87350eef_5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bb87350eef_5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bb87350eef_5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Simple task was originally just listen to a story. However, this went hand in hand with finding a story and we assumed that most people would listen to the story even if we just instructed them to find it. Thus we combined them as our simple task as it is the most intuitive out of all three and most streamlined in our opinion.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bb87350eef_5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bb87350eef_5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image of prototype pages relevant to finding a story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bcad753709_2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bcad753709_2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image of prototype pages relevant to finding a story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bb87350eef_5_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bb87350eef_5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solidFill>
                  <a:schemeClr val="dk1"/>
                </a:solidFill>
              </a:rPr>
              <a:t>HMW identify people who would inspire him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the people around him more inspiring/find inspiration in everyone*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HMW make uncomfortable situations growth opportunities **</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engagement between people who seem different meaningful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transform diversity in organizations without first needing people to engage with inspirers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connect inspirational people to inspiration seekers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artistic/other media as inspirational as human engagement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create adventures for people to learn about each others cultures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it easy for Mitch to engage with other culture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it easy for minorities to introduce their culture people like Mitch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facilitate a feeling of closeness among strangers immediately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diversity the norm in all companies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get people engaged w/ diversity without putting the onus on the “diverse” people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increase the perceived value of other cultures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remove apathy for homogeneity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encourage companies to value cultural diversity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work a safe space to share and learn about cultural diversity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bring show and tell to workspaces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reward employees for valuing diversity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show the reward of cultural diversity to employees.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introduce people to people who are like them from other cultures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empower people to make workplace diversity a priority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HMW “randomly” introduce two like-minded people from different cultures ***</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reduce the stigma of meeting people who are different from oneself</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people more comfortable meeting people who are different from oneself</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learning about another culture akin to learning from a friend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bb87350eef_5_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bb87350eef_5_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image of prototype pages relevant to finding a story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bb87350eef_1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bb87350eef_1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image of prototype pages relevant to finding a story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bb87350eef_5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bb87350eef_5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solidFill>
                  <a:schemeClr val="dk1"/>
                </a:solidFill>
              </a:rPr>
              <a:t>HMW identify people who would inspire him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the people around him more inspiring/find inspiration in everyone*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HMW make uncomfortable situations growth opportunities **</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engagement between people who seem different meaningful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transform diversity in organizations without first needing people to engage with inspirers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connect inspirational people to inspiration seekers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artistic/other media as inspirational as human engagement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create adventures for people to learn about each others cultures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it easy for Mitch to engage with other culture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it easy for minorities to introduce their culture people like Mitch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facilitate a feeling of closeness among strangers immediately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diversity the norm in all companies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get people engaged w/ diversity without putting the onus on the “diverse” people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increase the perceived value of other cultures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remove apathy for homogeneity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encourage companies to value cultural diversity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work a safe space to share and learn about cultural diversity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bring show and tell to workspaces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reward employees for valuing diversity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show the reward of cultural diversity to employees.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introduce people to people who are like them from other cultures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empower people to make workplace diversity a priority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HMW “randomly” introduce two like-minded people from different cultures ***</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reduce the stigma of meeting people who are different from oneself</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people more comfortable meeting people who are different from oneself</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HMW make learning about another culture akin to learning from a friend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bb87350eef_1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bb87350eef_1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image of prototype pages relevant to sharing a story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bb87350eef_5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bb87350eef_5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bb87350eef_1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bb87350eef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Participants on desktop couldnt hug laptop and some struggled to share phone screen. Thus some used the online browser with a phone simulator instead.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bb87350eef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bb87350eef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mission statement served as a guiding light when exploring potential interfaces &amp; eventually narrowing down our Low-fi prototype ideas. (ADD VALUE PROP?)</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bcad753709_2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bcad753709_2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Montserrat"/>
                <a:ea typeface="Montserrat"/>
                <a:cs typeface="Montserrat"/>
                <a:sym typeface="Montserrat"/>
              </a:rPr>
              <a:t>All testing recorded via zoom</a:t>
            </a:r>
            <a:endParaRPr sz="2000">
              <a:solidFill>
                <a:schemeClr val="dk1"/>
              </a:solidFill>
              <a:latin typeface="Montserrat"/>
              <a:ea typeface="Montserrat"/>
              <a:cs typeface="Montserrat"/>
              <a:sym typeface="Montserrat"/>
            </a:endParaRPr>
          </a:p>
          <a:p>
            <a:pPr indent="0" lvl="0" marL="0" rtl="0" algn="l">
              <a:spcBef>
                <a:spcPts val="160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No compensation </a:t>
            </a:r>
            <a:endParaRPr sz="2000">
              <a:solidFill>
                <a:schemeClr val="dk1"/>
              </a:solidFill>
              <a:latin typeface="Montserrat"/>
              <a:ea typeface="Montserrat"/>
              <a:cs typeface="Montserrat"/>
              <a:sym typeface="Montserrat"/>
            </a:endParaRPr>
          </a:p>
          <a:p>
            <a:pPr indent="0" lvl="0" marL="914400" rtl="0" algn="l">
              <a:spcBef>
                <a:spcPts val="1600"/>
              </a:spcBef>
              <a:spcAft>
                <a:spcPts val="0"/>
              </a:spcAft>
              <a:buNone/>
            </a:pPr>
            <a:r>
              <a:t/>
            </a:r>
            <a:endParaRPr sz="2000">
              <a:solidFill>
                <a:schemeClr val="dk1"/>
              </a:solidFill>
              <a:latin typeface="Montserrat"/>
              <a:ea typeface="Montserrat"/>
              <a:cs typeface="Montserrat"/>
              <a:sym typeface="Montserrat"/>
            </a:endParaRPr>
          </a:p>
          <a:p>
            <a:pPr indent="-355600" lvl="0" marL="457200" rtl="0" algn="l">
              <a:spcBef>
                <a:spcPts val="160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Analyzing successes, errors/confusion, timing,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bcad753709_2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bcad753709_2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bcad753709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bcad753709_2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All participants were recruited via cold calling. No compensation was provided for the interview, but we did express an immense amount of gratitutde.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bcad753709_2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bcad753709_2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ba4dcd285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ba4dcd285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ba4dcd285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ba4dcd285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ba4dcd285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ba4dcd285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bce2afaa3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bce2afaa3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bb87350eef_1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bb87350eef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Montserrat"/>
                <a:ea typeface="Montserrat"/>
                <a:cs typeface="Montserrat"/>
                <a:sym typeface="Montserrat"/>
              </a:rPr>
              <a:t>Listening and finding stories nearby was easy</a:t>
            </a:r>
            <a:endParaRPr sz="1800">
              <a:solidFill>
                <a:schemeClr val="dk1"/>
              </a:solidFill>
              <a:latin typeface="Montserrat"/>
              <a:ea typeface="Montserrat"/>
              <a:cs typeface="Montserrat"/>
              <a:sym typeface="Montserrat"/>
            </a:endParaRPr>
          </a:p>
          <a:p>
            <a:pPr indent="0" lvl="0" marL="0" rtl="0" algn="l">
              <a:spcBef>
                <a:spcPts val="1600"/>
              </a:spcBef>
              <a:spcAft>
                <a:spcPts val="0"/>
              </a:spcAft>
              <a:buNone/>
            </a:pPr>
            <a:r>
              <a:rPr lang="en" sz="1800">
                <a:solidFill>
                  <a:schemeClr val="dk1"/>
                </a:solidFill>
                <a:latin typeface="Montserrat"/>
                <a:ea typeface="Montserrat"/>
                <a:cs typeface="Montserrat"/>
                <a:sym typeface="Montserrat"/>
              </a:rPr>
              <a:t>Enjoyed the </a:t>
            </a:r>
            <a:r>
              <a:rPr b="1" lang="en" sz="1800">
                <a:solidFill>
                  <a:schemeClr val="dk1"/>
                </a:solidFill>
                <a:latin typeface="Montserrat"/>
                <a:ea typeface="Montserrat"/>
                <a:cs typeface="Montserrat"/>
                <a:sym typeface="Montserrat"/>
              </a:rPr>
              <a:t>simple design</a:t>
            </a:r>
            <a:endParaRPr b="1" sz="1800">
              <a:solidFill>
                <a:schemeClr val="dk1"/>
              </a:solidFill>
              <a:latin typeface="Montserrat"/>
              <a:ea typeface="Montserrat"/>
              <a:cs typeface="Montserrat"/>
              <a:sym typeface="Montserrat"/>
            </a:endParaRPr>
          </a:p>
          <a:p>
            <a:pPr indent="0" lvl="0" marL="0" rtl="0" algn="l">
              <a:spcBef>
                <a:spcPts val="160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People loved the concept!</a:t>
            </a:r>
            <a:endParaRPr sz="2000">
              <a:solidFill>
                <a:schemeClr val="dk1"/>
              </a:solidFill>
              <a:latin typeface="Montserrat"/>
              <a:ea typeface="Montserrat"/>
              <a:cs typeface="Montserrat"/>
              <a:sym typeface="Montserrat"/>
            </a:endParaRPr>
          </a:p>
          <a:p>
            <a:pPr indent="0" lvl="0" marL="0" rtl="0" algn="l">
              <a:spcBef>
                <a:spcPts val="1600"/>
              </a:spcBef>
              <a:spcAft>
                <a:spcPts val="0"/>
              </a:spcAft>
              <a:buClr>
                <a:schemeClr val="dk1"/>
              </a:buClr>
              <a:buSzPts val="1100"/>
              <a:buFont typeface="Arial"/>
              <a:buNone/>
            </a:pPr>
            <a:r>
              <a:t/>
            </a:r>
            <a:endParaRPr sz="2000">
              <a:solidFill>
                <a:schemeClr val="dk1"/>
              </a:solidFill>
              <a:latin typeface="Montserrat"/>
              <a:ea typeface="Montserrat"/>
              <a:cs typeface="Montserrat"/>
              <a:sym typeface="Montserrat"/>
            </a:endParaRPr>
          </a:p>
          <a:p>
            <a:pPr indent="0" lvl="0" marL="0" rtl="0" algn="l">
              <a:spcBef>
                <a:spcPts val="160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Many people commented on the simplicity, with one person comparing it to Apple-esque apps</a:t>
            </a:r>
            <a:endParaRPr sz="2000">
              <a:solidFill>
                <a:schemeClr val="dk1"/>
              </a:solidFill>
              <a:latin typeface="Montserrat"/>
              <a:ea typeface="Montserrat"/>
              <a:cs typeface="Montserrat"/>
              <a:sym typeface="Montserrat"/>
            </a:endParaRPr>
          </a:p>
          <a:p>
            <a:pPr indent="0" lvl="0" marL="0" rtl="0" algn="l">
              <a:spcBef>
                <a:spcPts val="1600"/>
              </a:spcBef>
              <a:spcAft>
                <a:spcPts val="1600"/>
              </a:spcAft>
              <a:buClr>
                <a:schemeClr val="dk1"/>
              </a:buClr>
              <a:buSzPts val="1100"/>
              <a:buFont typeface="Arial"/>
              <a:buNone/>
            </a:pPr>
            <a:r>
              <a:t/>
            </a:r>
            <a:endParaRPr sz="2000">
              <a:solidFill>
                <a:schemeClr val="dk1"/>
              </a:solidFill>
              <a:latin typeface="Montserrat"/>
              <a:ea typeface="Montserrat"/>
              <a:cs typeface="Montserrat"/>
              <a:sym typeface="Montserra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bcad753709_2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bcad753709_2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bb87350eef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bb87350eef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bb87350eef_1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bb87350eef_1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bcad753709_2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bcad753709_2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bcad753709_2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bcad753709_2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bcad753709_2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bcad753709_2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“That’s so cool! That’s so different. I just didn’t know…” In response to explanation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bcad753709_2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bcad753709_2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bdfeb6a6d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bdfeb6a6d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bcad753709_2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bcad753709_2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bcad753709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bcad753709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bdfeb6a6d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bdfeb6a6d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bcad753709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bcad753709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bb79aead4b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bb79aead4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bcad753709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bcad753709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bb87350eef_1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bb87350eef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bcad753709_2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bcad753709_2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bb81eb68ca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bb81eb68ca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bb81eb68c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bb81eb68c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bb81eb68ca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bb81eb68ca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bb81eb68ca_3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bb81eb68ca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53" name="Shape 53"/>
        <p:cNvGrpSpPr/>
        <p:nvPr/>
      </p:nvGrpSpPr>
      <p:grpSpPr>
        <a:xfrm>
          <a:off x="0" y="0"/>
          <a:ext cx="0" cy="0"/>
          <a:chOff x="0" y="0"/>
          <a:chExt cx="0" cy="0"/>
        </a:xfrm>
      </p:grpSpPr>
      <p:sp>
        <p:nvSpPr>
          <p:cNvPr id="54" name="Google Shape;54;p14"/>
          <p:cNvSpPr txBox="1"/>
          <p:nvPr>
            <p:ph type="ctrTitle"/>
          </p:nvPr>
        </p:nvSpPr>
        <p:spPr>
          <a:xfrm>
            <a:off x="1592850" y="2257100"/>
            <a:ext cx="5958300" cy="943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5200"/>
              <a:buNone/>
              <a:defRPr sz="5200">
                <a:solidFill>
                  <a:schemeClr val="lt2"/>
                </a:solidFill>
              </a:defRPr>
            </a:lvl1pPr>
            <a:lvl2pPr lvl="1" rtl="0" algn="ctr">
              <a:spcBef>
                <a:spcPts val="0"/>
              </a:spcBef>
              <a:spcAft>
                <a:spcPts val="0"/>
              </a:spcAft>
              <a:buClr>
                <a:schemeClr val="lt2"/>
              </a:buClr>
              <a:buSzPts val="5200"/>
              <a:buNone/>
              <a:defRPr sz="5200">
                <a:solidFill>
                  <a:schemeClr val="lt2"/>
                </a:solidFill>
              </a:defRPr>
            </a:lvl2pPr>
            <a:lvl3pPr lvl="2" rtl="0" algn="ctr">
              <a:spcBef>
                <a:spcPts val="0"/>
              </a:spcBef>
              <a:spcAft>
                <a:spcPts val="0"/>
              </a:spcAft>
              <a:buClr>
                <a:schemeClr val="lt2"/>
              </a:buClr>
              <a:buSzPts val="5200"/>
              <a:buNone/>
              <a:defRPr sz="5200">
                <a:solidFill>
                  <a:schemeClr val="lt2"/>
                </a:solidFill>
              </a:defRPr>
            </a:lvl3pPr>
            <a:lvl4pPr lvl="3" rtl="0" algn="ctr">
              <a:spcBef>
                <a:spcPts val="0"/>
              </a:spcBef>
              <a:spcAft>
                <a:spcPts val="0"/>
              </a:spcAft>
              <a:buClr>
                <a:schemeClr val="lt2"/>
              </a:buClr>
              <a:buSzPts val="5200"/>
              <a:buNone/>
              <a:defRPr sz="5200">
                <a:solidFill>
                  <a:schemeClr val="lt2"/>
                </a:solidFill>
              </a:defRPr>
            </a:lvl4pPr>
            <a:lvl5pPr lvl="4" rtl="0" algn="ctr">
              <a:spcBef>
                <a:spcPts val="0"/>
              </a:spcBef>
              <a:spcAft>
                <a:spcPts val="0"/>
              </a:spcAft>
              <a:buClr>
                <a:schemeClr val="lt2"/>
              </a:buClr>
              <a:buSzPts val="5200"/>
              <a:buNone/>
              <a:defRPr sz="5200">
                <a:solidFill>
                  <a:schemeClr val="lt2"/>
                </a:solidFill>
              </a:defRPr>
            </a:lvl5pPr>
            <a:lvl6pPr lvl="5" rtl="0" algn="ctr">
              <a:spcBef>
                <a:spcPts val="0"/>
              </a:spcBef>
              <a:spcAft>
                <a:spcPts val="0"/>
              </a:spcAft>
              <a:buClr>
                <a:schemeClr val="lt2"/>
              </a:buClr>
              <a:buSzPts val="5200"/>
              <a:buNone/>
              <a:defRPr sz="5200">
                <a:solidFill>
                  <a:schemeClr val="lt2"/>
                </a:solidFill>
              </a:defRPr>
            </a:lvl6pPr>
            <a:lvl7pPr lvl="6" rtl="0" algn="ctr">
              <a:spcBef>
                <a:spcPts val="0"/>
              </a:spcBef>
              <a:spcAft>
                <a:spcPts val="0"/>
              </a:spcAft>
              <a:buClr>
                <a:schemeClr val="lt2"/>
              </a:buClr>
              <a:buSzPts val="5200"/>
              <a:buNone/>
              <a:defRPr sz="5200">
                <a:solidFill>
                  <a:schemeClr val="lt2"/>
                </a:solidFill>
              </a:defRPr>
            </a:lvl7pPr>
            <a:lvl8pPr lvl="7" rtl="0" algn="ctr">
              <a:spcBef>
                <a:spcPts val="0"/>
              </a:spcBef>
              <a:spcAft>
                <a:spcPts val="0"/>
              </a:spcAft>
              <a:buClr>
                <a:schemeClr val="lt2"/>
              </a:buClr>
              <a:buSzPts val="5200"/>
              <a:buNone/>
              <a:defRPr sz="5200">
                <a:solidFill>
                  <a:schemeClr val="lt2"/>
                </a:solidFill>
              </a:defRPr>
            </a:lvl8pPr>
            <a:lvl9pPr lvl="8" rtl="0" algn="ctr">
              <a:spcBef>
                <a:spcPts val="0"/>
              </a:spcBef>
              <a:spcAft>
                <a:spcPts val="0"/>
              </a:spcAft>
              <a:buClr>
                <a:schemeClr val="lt2"/>
              </a:buClr>
              <a:buSzPts val="5200"/>
              <a:buNone/>
              <a:defRPr sz="5200">
                <a:solidFill>
                  <a:schemeClr val="lt2"/>
                </a:solidFill>
              </a:defRPr>
            </a:lvl9pPr>
          </a:lstStyle>
          <a:p/>
        </p:txBody>
      </p:sp>
      <p:sp>
        <p:nvSpPr>
          <p:cNvPr id="55" name="Google Shape;55;p14"/>
          <p:cNvSpPr txBox="1"/>
          <p:nvPr>
            <p:ph idx="1" type="subTitle"/>
          </p:nvPr>
        </p:nvSpPr>
        <p:spPr>
          <a:xfrm>
            <a:off x="2617650" y="1786700"/>
            <a:ext cx="3908700" cy="470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ource Sans Pro"/>
              <a:buNone/>
              <a:defRPr>
                <a:latin typeface="Source Sans Pro"/>
                <a:ea typeface="Source Sans Pro"/>
                <a:cs typeface="Source Sans Pro"/>
                <a:sym typeface="Source Sans Pr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6" name="Google Shape;56;p14"/>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58" name="Shape 58"/>
        <p:cNvGrpSpPr/>
        <p:nvPr/>
      </p:nvGrpSpPr>
      <p:grpSpPr>
        <a:xfrm>
          <a:off x="0" y="0"/>
          <a:ext cx="0" cy="0"/>
          <a:chOff x="0" y="0"/>
          <a:chExt cx="0" cy="0"/>
        </a:xfrm>
      </p:grpSpPr>
      <p:sp>
        <p:nvSpPr>
          <p:cNvPr id="59" name="Google Shape;59;p15"/>
          <p:cNvSpPr txBox="1"/>
          <p:nvPr>
            <p:ph hasCustomPrompt="1" type="title"/>
          </p:nvPr>
        </p:nvSpPr>
        <p:spPr>
          <a:xfrm>
            <a:off x="3781075" y="1635450"/>
            <a:ext cx="1714500" cy="973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6000"/>
              <a:buNone/>
              <a:defRPr sz="60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0" name="Google Shape;60;p15"/>
          <p:cNvSpPr txBox="1"/>
          <p:nvPr>
            <p:ph idx="2" type="title"/>
          </p:nvPr>
        </p:nvSpPr>
        <p:spPr>
          <a:xfrm>
            <a:off x="2343300" y="2406625"/>
            <a:ext cx="4457700" cy="609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2"/>
              </a:buClr>
              <a:buSzPts val="3000"/>
              <a:buNone/>
              <a:defRPr sz="3000">
                <a:solidFill>
                  <a:schemeClr val="lt2"/>
                </a:solidFill>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p:txBody>
      </p:sp>
      <p:sp>
        <p:nvSpPr>
          <p:cNvPr id="61" name="Google Shape;61;p15"/>
          <p:cNvSpPr/>
          <p:nvPr/>
        </p:nvSpPr>
        <p:spPr>
          <a:xfrm>
            <a:off x="3515050" y="540000"/>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5"/>
          <p:cNvSpPr/>
          <p:nvPr/>
        </p:nvSpPr>
        <p:spPr>
          <a:xfrm>
            <a:off x="720000"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5"/>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txBox="1"/>
          <p:nvPr>
            <p:ph idx="1" type="subTitle"/>
          </p:nvPr>
        </p:nvSpPr>
        <p:spPr>
          <a:xfrm>
            <a:off x="2343300" y="2895900"/>
            <a:ext cx="4457700" cy="45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66" name="Shape 66"/>
        <p:cNvGrpSpPr/>
        <p:nvPr/>
      </p:nvGrpSpPr>
      <p:grpSpPr>
        <a:xfrm>
          <a:off x="0" y="0"/>
          <a:ext cx="0" cy="0"/>
          <a:chOff x="0" y="0"/>
          <a:chExt cx="0" cy="0"/>
        </a:xfrm>
      </p:grpSpPr>
      <p:sp>
        <p:nvSpPr>
          <p:cNvPr id="67" name="Google Shape;67;p16"/>
          <p:cNvSpPr txBox="1"/>
          <p:nvPr>
            <p:ph idx="1" type="body"/>
          </p:nvPr>
        </p:nvSpPr>
        <p:spPr>
          <a:xfrm>
            <a:off x="1192350" y="1286875"/>
            <a:ext cx="6759300" cy="31728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200"/>
            </a:lvl1pPr>
            <a:lvl2pPr indent="-304800" lvl="1" marL="914400" rtl="0">
              <a:lnSpc>
                <a:spcPct val="100000"/>
              </a:lnSpc>
              <a:spcBef>
                <a:spcPts val="1600"/>
              </a:spcBef>
              <a:spcAft>
                <a:spcPts val="0"/>
              </a:spcAft>
              <a:buSzPts val="1200"/>
              <a:buChar char="○"/>
              <a:defRPr sz="1200"/>
            </a:lvl2pPr>
            <a:lvl3pPr indent="-304800" lvl="2" marL="1371600" rtl="0">
              <a:lnSpc>
                <a:spcPct val="100000"/>
              </a:lnSpc>
              <a:spcBef>
                <a:spcPts val="1600"/>
              </a:spcBef>
              <a:spcAft>
                <a:spcPts val="0"/>
              </a:spcAft>
              <a:buSzPts val="1200"/>
              <a:buChar char="■"/>
              <a:defRPr sz="1200"/>
            </a:lvl3pPr>
            <a:lvl4pPr indent="-304800" lvl="3" marL="1828800" rtl="0">
              <a:lnSpc>
                <a:spcPct val="100000"/>
              </a:lnSpc>
              <a:spcBef>
                <a:spcPts val="1600"/>
              </a:spcBef>
              <a:spcAft>
                <a:spcPts val="0"/>
              </a:spcAft>
              <a:buSzPts val="1200"/>
              <a:buChar char="●"/>
              <a:defRPr sz="1200"/>
            </a:lvl4pPr>
            <a:lvl5pPr indent="-304800" lvl="4" marL="2286000" rtl="0">
              <a:lnSpc>
                <a:spcPct val="100000"/>
              </a:lnSpc>
              <a:spcBef>
                <a:spcPts val="1600"/>
              </a:spcBef>
              <a:spcAft>
                <a:spcPts val="0"/>
              </a:spcAft>
              <a:buSzPts val="1200"/>
              <a:buChar char="○"/>
              <a:defRPr sz="1200"/>
            </a:lvl5pPr>
            <a:lvl6pPr indent="-304800" lvl="5" marL="2743200" rtl="0">
              <a:lnSpc>
                <a:spcPct val="100000"/>
              </a:lnSpc>
              <a:spcBef>
                <a:spcPts val="1600"/>
              </a:spcBef>
              <a:spcAft>
                <a:spcPts val="0"/>
              </a:spcAft>
              <a:buSzPts val="1200"/>
              <a:buChar char="■"/>
              <a:defRPr sz="1200"/>
            </a:lvl6pPr>
            <a:lvl7pPr indent="-304800" lvl="6" marL="3200400" rtl="0">
              <a:lnSpc>
                <a:spcPct val="100000"/>
              </a:lnSpc>
              <a:spcBef>
                <a:spcPts val="1600"/>
              </a:spcBef>
              <a:spcAft>
                <a:spcPts val="0"/>
              </a:spcAft>
              <a:buSzPts val="1200"/>
              <a:buChar char="●"/>
              <a:defRPr sz="1200"/>
            </a:lvl7pPr>
            <a:lvl8pPr indent="-304800" lvl="7" marL="3657600" rtl="0">
              <a:lnSpc>
                <a:spcPct val="100000"/>
              </a:lnSpc>
              <a:spcBef>
                <a:spcPts val="1600"/>
              </a:spcBef>
              <a:spcAft>
                <a:spcPts val="0"/>
              </a:spcAft>
              <a:buSzPts val="1200"/>
              <a:buChar char="○"/>
              <a:defRPr sz="1200"/>
            </a:lvl8pPr>
            <a:lvl9pPr indent="-304800" lvl="8" marL="4114800" rtl="0">
              <a:lnSpc>
                <a:spcPct val="100000"/>
              </a:lnSpc>
              <a:spcBef>
                <a:spcPts val="1600"/>
              </a:spcBef>
              <a:spcAft>
                <a:spcPts val="1600"/>
              </a:spcAft>
              <a:buSzPts val="1200"/>
              <a:buChar char="■"/>
              <a:defRPr sz="1200"/>
            </a:lvl9pPr>
          </a:lstStyle>
          <a:p/>
        </p:txBody>
      </p:sp>
      <p:sp>
        <p:nvSpPr>
          <p:cNvPr id="68" name="Google Shape;68;p16"/>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6"/>
          <p:cNvSpPr txBox="1"/>
          <p:nvPr>
            <p:ph type="title"/>
          </p:nvPr>
        </p:nvSpPr>
        <p:spPr>
          <a:xfrm>
            <a:off x="2410375" y="540000"/>
            <a:ext cx="6013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70" name="Shape 70"/>
        <p:cNvGrpSpPr/>
        <p:nvPr/>
      </p:nvGrpSpPr>
      <p:grpSpPr>
        <a:xfrm>
          <a:off x="0" y="0"/>
          <a:ext cx="0" cy="0"/>
          <a:chOff x="0" y="0"/>
          <a:chExt cx="0" cy="0"/>
        </a:xfrm>
      </p:grpSpPr>
      <p:sp>
        <p:nvSpPr>
          <p:cNvPr id="71" name="Google Shape;71;p17"/>
          <p:cNvSpPr txBox="1"/>
          <p:nvPr>
            <p:ph type="title"/>
          </p:nvPr>
        </p:nvSpPr>
        <p:spPr>
          <a:xfrm>
            <a:off x="720000" y="540000"/>
            <a:ext cx="3852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72" name="Google Shape;72;p17"/>
          <p:cNvSpPr txBox="1"/>
          <p:nvPr>
            <p:ph idx="1" type="subTitle"/>
          </p:nvPr>
        </p:nvSpPr>
        <p:spPr>
          <a:xfrm>
            <a:off x="1976600" y="29536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73" name="Google Shape;73;p17"/>
          <p:cNvSpPr txBox="1"/>
          <p:nvPr>
            <p:ph idx="2" type="subTitle"/>
          </p:nvPr>
        </p:nvSpPr>
        <p:spPr>
          <a:xfrm>
            <a:off x="5748500" y="29536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74" name="Google Shape;74;p17"/>
          <p:cNvSpPr/>
          <p:nvPr/>
        </p:nvSpPr>
        <p:spPr>
          <a:xfrm>
            <a:off x="4867275" y="540000"/>
            <a:ext cx="35568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7"/>
          <p:cNvSpPr txBox="1"/>
          <p:nvPr>
            <p:ph idx="3" type="subTitle"/>
          </p:nvPr>
        </p:nvSpPr>
        <p:spPr>
          <a:xfrm>
            <a:off x="1976925" y="2636375"/>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76" name="Google Shape;76;p17"/>
          <p:cNvSpPr txBox="1"/>
          <p:nvPr>
            <p:ph idx="4" type="subTitle"/>
          </p:nvPr>
        </p:nvSpPr>
        <p:spPr>
          <a:xfrm>
            <a:off x="5748500" y="2636375"/>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77" name="Google Shape;77;p17"/>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78" name="Shape 78"/>
        <p:cNvGrpSpPr/>
        <p:nvPr/>
      </p:nvGrpSpPr>
      <p:grpSpPr>
        <a:xfrm>
          <a:off x="0" y="0"/>
          <a:ext cx="0" cy="0"/>
          <a:chOff x="0" y="0"/>
          <a:chExt cx="0" cy="0"/>
        </a:xfrm>
      </p:grpSpPr>
      <p:sp>
        <p:nvSpPr>
          <p:cNvPr id="79" name="Google Shape;79;p18"/>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8"/>
          <p:cNvSpPr txBox="1"/>
          <p:nvPr>
            <p:ph type="title"/>
          </p:nvPr>
        </p:nvSpPr>
        <p:spPr>
          <a:xfrm>
            <a:off x="3657825" y="540000"/>
            <a:ext cx="47661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1"/>
        </a:solidFill>
      </p:bgPr>
    </p:bg>
    <p:spTree>
      <p:nvGrpSpPr>
        <p:cNvPr id="81" name="Shape 81"/>
        <p:cNvGrpSpPr/>
        <p:nvPr/>
      </p:nvGrpSpPr>
      <p:grpSpPr>
        <a:xfrm>
          <a:off x="0" y="0"/>
          <a:ext cx="0" cy="0"/>
          <a:chOff x="0" y="0"/>
          <a:chExt cx="0" cy="0"/>
        </a:xfrm>
      </p:grpSpPr>
      <p:sp>
        <p:nvSpPr>
          <p:cNvPr id="82" name="Google Shape;82;p19"/>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9"/>
          <p:cNvSpPr txBox="1"/>
          <p:nvPr>
            <p:ph type="title"/>
          </p:nvPr>
        </p:nvSpPr>
        <p:spPr>
          <a:xfrm>
            <a:off x="3657825" y="540000"/>
            <a:ext cx="47661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 name="Google Shape;84;p19"/>
          <p:cNvSpPr txBox="1"/>
          <p:nvPr>
            <p:ph idx="1" type="subTitle"/>
          </p:nvPr>
        </p:nvSpPr>
        <p:spPr>
          <a:xfrm>
            <a:off x="4278250" y="1258300"/>
            <a:ext cx="4145700" cy="7278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85" name="Shape 85"/>
        <p:cNvGrpSpPr/>
        <p:nvPr/>
      </p:nvGrpSpPr>
      <p:grpSpPr>
        <a:xfrm>
          <a:off x="0" y="0"/>
          <a:ext cx="0" cy="0"/>
          <a:chOff x="0" y="0"/>
          <a:chExt cx="0" cy="0"/>
        </a:xfrm>
      </p:grpSpPr>
      <p:sp>
        <p:nvSpPr>
          <p:cNvPr id="86" name="Google Shape;86;p20"/>
          <p:cNvSpPr txBox="1"/>
          <p:nvPr>
            <p:ph type="ctrTitle"/>
          </p:nvPr>
        </p:nvSpPr>
        <p:spPr>
          <a:xfrm>
            <a:off x="1566750" y="1538250"/>
            <a:ext cx="6010500" cy="206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6000"/>
              <a:buNone/>
              <a:defRPr sz="6000">
                <a:solidFill>
                  <a:schemeClr val="lt2"/>
                </a:solidFill>
              </a:defRPr>
            </a:lvl1pPr>
            <a:lvl2pPr lvl="1" rtl="0" algn="ctr">
              <a:spcBef>
                <a:spcPts val="0"/>
              </a:spcBef>
              <a:spcAft>
                <a:spcPts val="0"/>
              </a:spcAft>
              <a:buClr>
                <a:schemeClr val="lt2"/>
              </a:buClr>
              <a:buSzPts val="5200"/>
              <a:buNone/>
              <a:defRPr sz="5200">
                <a:solidFill>
                  <a:schemeClr val="lt2"/>
                </a:solidFill>
              </a:defRPr>
            </a:lvl2pPr>
            <a:lvl3pPr lvl="2" rtl="0" algn="ctr">
              <a:spcBef>
                <a:spcPts val="0"/>
              </a:spcBef>
              <a:spcAft>
                <a:spcPts val="0"/>
              </a:spcAft>
              <a:buClr>
                <a:schemeClr val="lt2"/>
              </a:buClr>
              <a:buSzPts val="5200"/>
              <a:buNone/>
              <a:defRPr sz="5200">
                <a:solidFill>
                  <a:schemeClr val="lt2"/>
                </a:solidFill>
              </a:defRPr>
            </a:lvl3pPr>
            <a:lvl4pPr lvl="3" rtl="0" algn="ctr">
              <a:spcBef>
                <a:spcPts val="0"/>
              </a:spcBef>
              <a:spcAft>
                <a:spcPts val="0"/>
              </a:spcAft>
              <a:buClr>
                <a:schemeClr val="lt2"/>
              </a:buClr>
              <a:buSzPts val="5200"/>
              <a:buNone/>
              <a:defRPr sz="5200">
                <a:solidFill>
                  <a:schemeClr val="lt2"/>
                </a:solidFill>
              </a:defRPr>
            </a:lvl4pPr>
            <a:lvl5pPr lvl="4" rtl="0" algn="ctr">
              <a:spcBef>
                <a:spcPts val="0"/>
              </a:spcBef>
              <a:spcAft>
                <a:spcPts val="0"/>
              </a:spcAft>
              <a:buClr>
                <a:schemeClr val="lt2"/>
              </a:buClr>
              <a:buSzPts val="5200"/>
              <a:buNone/>
              <a:defRPr sz="5200">
                <a:solidFill>
                  <a:schemeClr val="lt2"/>
                </a:solidFill>
              </a:defRPr>
            </a:lvl5pPr>
            <a:lvl6pPr lvl="5" rtl="0" algn="ctr">
              <a:spcBef>
                <a:spcPts val="0"/>
              </a:spcBef>
              <a:spcAft>
                <a:spcPts val="0"/>
              </a:spcAft>
              <a:buClr>
                <a:schemeClr val="lt2"/>
              </a:buClr>
              <a:buSzPts val="5200"/>
              <a:buNone/>
              <a:defRPr sz="5200">
                <a:solidFill>
                  <a:schemeClr val="lt2"/>
                </a:solidFill>
              </a:defRPr>
            </a:lvl6pPr>
            <a:lvl7pPr lvl="6" rtl="0" algn="ctr">
              <a:spcBef>
                <a:spcPts val="0"/>
              </a:spcBef>
              <a:spcAft>
                <a:spcPts val="0"/>
              </a:spcAft>
              <a:buClr>
                <a:schemeClr val="lt2"/>
              </a:buClr>
              <a:buSzPts val="5200"/>
              <a:buNone/>
              <a:defRPr sz="5200">
                <a:solidFill>
                  <a:schemeClr val="lt2"/>
                </a:solidFill>
              </a:defRPr>
            </a:lvl7pPr>
            <a:lvl8pPr lvl="7" rtl="0" algn="ctr">
              <a:spcBef>
                <a:spcPts val="0"/>
              </a:spcBef>
              <a:spcAft>
                <a:spcPts val="0"/>
              </a:spcAft>
              <a:buClr>
                <a:schemeClr val="lt2"/>
              </a:buClr>
              <a:buSzPts val="5200"/>
              <a:buNone/>
              <a:defRPr sz="5200">
                <a:solidFill>
                  <a:schemeClr val="lt2"/>
                </a:solidFill>
              </a:defRPr>
            </a:lvl8pPr>
            <a:lvl9pPr lvl="8" rtl="0" algn="ctr">
              <a:spcBef>
                <a:spcPts val="0"/>
              </a:spcBef>
              <a:spcAft>
                <a:spcPts val="0"/>
              </a:spcAft>
              <a:buClr>
                <a:schemeClr val="lt2"/>
              </a:buClr>
              <a:buSzPts val="5200"/>
              <a:buNone/>
              <a:defRPr sz="5200">
                <a:solidFill>
                  <a:schemeClr val="lt2"/>
                </a:solidFill>
              </a:defRPr>
            </a:lvl9pPr>
          </a:lstStyle>
          <a:p/>
        </p:txBody>
      </p:sp>
      <p:sp>
        <p:nvSpPr>
          <p:cNvPr id="87" name="Google Shape;87;p20"/>
          <p:cNvSpPr/>
          <p:nvPr/>
        </p:nvSpPr>
        <p:spPr>
          <a:xfrm flipH="1">
            <a:off x="720062" y="540000"/>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0"/>
          <p:cNvSpPr/>
          <p:nvPr/>
        </p:nvSpPr>
        <p:spPr>
          <a:xfrm flipH="1">
            <a:off x="3515112"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0"/>
          <p:cNvSpPr/>
          <p:nvPr/>
        </p:nvSpPr>
        <p:spPr>
          <a:xfrm flipH="1" rot="9387396">
            <a:off x="7503726"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0"/>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91" name="Shape 91"/>
        <p:cNvGrpSpPr/>
        <p:nvPr/>
      </p:nvGrpSpPr>
      <p:grpSpPr>
        <a:xfrm>
          <a:off x="0" y="0"/>
          <a:ext cx="0" cy="0"/>
          <a:chOff x="0" y="0"/>
          <a:chExt cx="0" cy="0"/>
        </a:xfrm>
      </p:grpSpPr>
      <p:sp>
        <p:nvSpPr>
          <p:cNvPr id="92" name="Google Shape;92;p21"/>
          <p:cNvSpPr txBox="1"/>
          <p:nvPr>
            <p:ph idx="1" type="body"/>
          </p:nvPr>
        </p:nvSpPr>
        <p:spPr>
          <a:xfrm>
            <a:off x="4312575" y="1188025"/>
            <a:ext cx="3790500" cy="32313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3" name="Google Shape;93;p21"/>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1"/>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1"/>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96" name="Google Shape;96;p21"/>
          <p:cNvSpPr txBox="1"/>
          <p:nvPr>
            <p:ph idx="2" type="subTitle"/>
          </p:nvPr>
        </p:nvSpPr>
        <p:spPr>
          <a:xfrm>
            <a:off x="720000" y="147945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1"/>
                </a:solidFill>
              </a:defRPr>
            </a:lvl1pPr>
            <a:lvl2pPr lvl="1" rtl="0">
              <a:spcBef>
                <a:spcPts val="1600"/>
              </a:spcBef>
              <a:spcAft>
                <a:spcPts val="0"/>
              </a:spcAft>
              <a:buNone/>
              <a:defRPr>
                <a:solidFill>
                  <a:schemeClr val="accent1"/>
                </a:solidFill>
              </a:defRPr>
            </a:lvl2pPr>
            <a:lvl3pPr lvl="2" rtl="0">
              <a:spcBef>
                <a:spcPts val="1600"/>
              </a:spcBef>
              <a:spcAft>
                <a:spcPts val="0"/>
              </a:spcAft>
              <a:buNone/>
              <a:defRPr>
                <a:solidFill>
                  <a:schemeClr val="accent1"/>
                </a:solidFill>
              </a:defRPr>
            </a:lvl3pPr>
            <a:lvl4pPr lvl="3" rtl="0">
              <a:spcBef>
                <a:spcPts val="1600"/>
              </a:spcBef>
              <a:spcAft>
                <a:spcPts val="0"/>
              </a:spcAft>
              <a:buNone/>
              <a:defRPr>
                <a:solidFill>
                  <a:schemeClr val="accent1"/>
                </a:solidFill>
              </a:defRPr>
            </a:lvl4pPr>
            <a:lvl5pPr lvl="4" rtl="0">
              <a:spcBef>
                <a:spcPts val="1600"/>
              </a:spcBef>
              <a:spcAft>
                <a:spcPts val="0"/>
              </a:spcAft>
              <a:buNone/>
              <a:defRPr>
                <a:solidFill>
                  <a:schemeClr val="accent1"/>
                </a:solidFill>
              </a:defRPr>
            </a:lvl5pPr>
            <a:lvl6pPr lvl="5" rtl="0">
              <a:spcBef>
                <a:spcPts val="1600"/>
              </a:spcBef>
              <a:spcAft>
                <a:spcPts val="0"/>
              </a:spcAft>
              <a:buNone/>
              <a:defRPr>
                <a:solidFill>
                  <a:schemeClr val="accent1"/>
                </a:solidFill>
              </a:defRPr>
            </a:lvl6pPr>
            <a:lvl7pPr lvl="6" rtl="0">
              <a:spcBef>
                <a:spcPts val="1600"/>
              </a:spcBef>
              <a:spcAft>
                <a:spcPts val="0"/>
              </a:spcAft>
              <a:buNone/>
              <a:defRPr>
                <a:solidFill>
                  <a:schemeClr val="accent1"/>
                </a:solidFill>
              </a:defRPr>
            </a:lvl7pPr>
            <a:lvl8pPr lvl="7" rtl="0">
              <a:spcBef>
                <a:spcPts val="1600"/>
              </a:spcBef>
              <a:spcAft>
                <a:spcPts val="0"/>
              </a:spcAft>
              <a:buNone/>
              <a:defRPr>
                <a:solidFill>
                  <a:schemeClr val="accent1"/>
                </a:solidFill>
              </a:defRPr>
            </a:lvl8pPr>
            <a:lvl9pPr lvl="8" rtl="0">
              <a:spcBef>
                <a:spcPts val="1600"/>
              </a:spcBef>
              <a:spcAft>
                <a:spcPts val="1600"/>
              </a:spcAft>
              <a:buNone/>
              <a:defRPr>
                <a:solidFill>
                  <a:schemeClr val="accen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1"/>
        </a:solidFill>
      </p:bgPr>
    </p:bg>
    <p:spTree>
      <p:nvGrpSpPr>
        <p:cNvPr id="97" name="Shape 97"/>
        <p:cNvGrpSpPr/>
        <p:nvPr/>
      </p:nvGrpSpPr>
      <p:grpSpPr>
        <a:xfrm>
          <a:off x="0" y="0"/>
          <a:ext cx="0" cy="0"/>
          <a:chOff x="0" y="0"/>
          <a:chExt cx="0" cy="0"/>
        </a:xfrm>
      </p:grpSpPr>
      <p:sp>
        <p:nvSpPr>
          <p:cNvPr id="98" name="Google Shape;98;p22"/>
          <p:cNvSpPr txBox="1"/>
          <p:nvPr>
            <p:ph idx="1" type="subTitle"/>
          </p:nvPr>
        </p:nvSpPr>
        <p:spPr>
          <a:xfrm>
            <a:off x="2206250" y="1877517"/>
            <a:ext cx="4737300" cy="118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200"/>
            </a:lvl1pPr>
            <a:lvl2pPr lvl="1" rtl="0">
              <a:spcBef>
                <a:spcPts val="1600"/>
              </a:spcBef>
              <a:spcAft>
                <a:spcPts val="0"/>
              </a:spcAft>
              <a:buSzPts val="2200"/>
              <a:buNone/>
              <a:defRPr sz="2200"/>
            </a:lvl2pPr>
            <a:lvl3pPr lvl="2" rtl="0">
              <a:spcBef>
                <a:spcPts val="1600"/>
              </a:spcBef>
              <a:spcAft>
                <a:spcPts val="0"/>
              </a:spcAft>
              <a:buSzPts val="2200"/>
              <a:buNone/>
              <a:defRPr sz="2200"/>
            </a:lvl3pPr>
            <a:lvl4pPr lvl="3" rtl="0">
              <a:spcBef>
                <a:spcPts val="1600"/>
              </a:spcBef>
              <a:spcAft>
                <a:spcPts val="0"/>
              </a:spcAft>
              <a:buSzPts val="2200"/>
              <a:buNone/>
              <a:defRPr sz="2200"/>
            </a:lvl4pPr>
            <a:lvl5pPr lvl="4" rtl="0">
              <a:spcBef>
                <a:spcPts val="1600"/>
              </a:spcBef>
              <a:spcAft>
                <a:spcPts val="0"/>
              </a:spcAft>
              <a:buSzPts val="2200"/>
              <a:buNone/>
              <a:defRPr sz="2200"/>
            </a:lvl5pPr>
            <a:lvl6pPr lvl="5" rtl="0">
              <a:spcBef>
                <a:spcPts val="1600"/>
              </a:spcBef>
              <a:spcAft>
                <a:spcPts val="0"/>
              </a:spcAft>
              <a:buSzPts val="2200"/>
              <a:buNone/>
              <a:defRPr sz="2200"/>
            </a:lvl6pPr>
            <a:lvl7pPr lvl="6" rtl="0">
              <a:spcBef>
                <a:spcPts val="1600"/>
              </a:spcBef>
              <a:spcAft>
                <a:spcPts val="0"/>
              </a:spcAft>
              <a:buSzPts val="2200"/>
              <a:buNone/>
              <a:defRPr sz="2200"/>
            </a:lvl7pPr>
            <a:lvl8pPr lvl="7" rtl="0">
              <a:spcBef>
                <a:spcPts val="1600"/>
              </a:spcBef>
              <a:spcAft>
                <a:spcPts val="0"/>
              </a:spcAft>
              <a:buSzPts val="2200"/>
              <a:buNone/>
              <a:defRPr sz="2200"/>
            </a:lvl8pPr>
            <a:lvl9pPr lvl="8" rtl="0">
              <a:spcBef>
                <a:spcPts val="1600"/>
              </a:spcBef>
              <a:spcAft>
                <a:spcPts val="1600"/>
              </a:spcAft>
              <a:buSzPts val="2200"/>
              <a:buNone/>
              <a:defRPr sz="2200"/>
            </a:lvl9pPr>
          </a:lstStyle>
          <a:p/>
        </p:txBody>
      </p:sp>
      <p:sp>
        <p:nvSpPr>
          <p:cNvPr id="99" name="Google Shape;99;p22"/>
          <p:cNvSpPr txBox="1"/>
          <p:nvPr>
            <p:ph type="title"/>
          </p:nvPr>
        </p:nvSpPr>
        <p:spPr>
          <a:xfrm>
            <a:off x="3003125" y="3059517"/>
            <a:ext cx="3142800" cy="32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2pPr>
            <a:lvl3pPr lvl="2"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3pPr>
            <a:lvl4pPr lvl="3"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4pPr>
            <a:lvl5pPr lvl="4"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5pPr>
            <a:lvl6pPr lvl="5"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6pPr>
            <a:lvl7pPr lvl="6"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7pPr>
            <a:lvl8pPr lvl="7"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8pPr>
            <a:lvl9pPr lvl="8"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9pPr>
          </a:lstStyle>
          <a:p/>
        </p:txBody>
      </p:sp>
      <p:sp>
        <p:nvSpPr>
          <p:cNvPr id="100" name="Google Shape;100;p22"/>
          <p:cNvSpPr/>
          <p:nvPr/>
        </p:nvSpPr>
        <p:spPr>
          <a:xfrm flipH="1" rot="9387396">
            <a:off x="7503726"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2"/>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102" name="Shape 102"/>
        <p:cNvGrpSpPr/>
        <p:nvPr/>
      </p:nvGrpSpPr>
      <p:grpSpPr>
        <a:xfrm>
          <a:off x="0" y="0"/>
          <a:ext cx="0" cy="0"/>
          <a:chOff x="0" y="0"/>
          <a:chExt cx="0" cy="0"/>
        </a:xfrm>
      </p:grpSpPr>
      <p:sp>
        <p:nvSpPr>
          <p:cNvPr id="103" name="Google Shape;103;p23"/>
          <p:cNvSpPr txBox="1"/>
          <p:nvPr>
            <p:ph hasCustomPrompt="1" type="title"/>
          </p:nvPr>
        </p:nvSpPr>
        <p:spPr>
          <a:xfrm>
            <a:off x="1693500" y="1924050"/>
            <a:ext cx="5757000" cy="106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4" name="Google Shape;104;p23"/>
          <p:cNvSpPr/>
          <p:nvPr/>
        </p:nvSpPr>
        <p:spPr>
          <a:xfrm flipH="1">
            <a:off x="7603425"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3"/>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3"/>
          <p:cNvSpPr txBox="1"/>
          <p:nvPr>
            <p:ph idx="1" type="subTitle"/>
          </p:nvPr>
        </p:nvSpPr>
        <p:spPr>
          <a:xfrm>
            <a:off x="1697400" y="2847975"/>
            <a:ext cx="5757000" cy="45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07" name="Google Shape;107;p23"/>
          <p:cNvSpPr/>
          <p:nvPr/>
        </p:nvSpPr>
        <p:spPr>
          <a:xfrm flipH="1">
            <a:off x="720062" y="540000"/>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3"/>
          <p:cNvSpPr/>
          <p:nvPr/>
        </p:nvSpPr>
        <p:spPr>
          <a:xfrm flipH="1">
            <a:off x="3515112"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09" name="Shape 10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p:cSld name="BLANK_2">
    <p:bg>
      <p:bgPr>
        <a:solidFill>
          <a:schemeClr val="lt1"/>
        </a:solidFill>
      </p:bgPr>
    </p:bg>
    <p:spTree>
      <p:nvGrpSpPr>
        <p:cNvPr id="110" name="Shape 110"/>
        <p:cNvGrpSpPr/>
        <p:nvPr/>
      </p:nvGrpSpPr>
      <p:grpSpPr>
        <a:xfrm>
          <a:off x="0" y="0"/>
          <a:ext cx="0" cy="0"/>
          <a:chOff x="0" y="0"/>
          <a:chExt cx="0" cy="0"/>
        </a:xfrm>
      </p:grpSpPr>
      <p:sp>
        <p:nvSpPr>
          <p:cNvPr id="111" name="Google Shape;111;p25"/>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5"/>
          <p:cNvSpPr txBox="1"/>
          <p:nvPr>
            <p:ph type="title"/>
          </p:nvPr>
        </p:nvSpPr>
        <p:spPr>
          <a:xfrm>
            <a:off x="4572000" y="540000"/>
            <a:ext cx="38520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3" name="Google Shape;113;p25"/>
          <p:cNvSpPr txBox="1"/>
          <p:nvPr>
            <p:ph idx="1" type="subTitle"/>
          </p:nvPr>
        </p:nvSpPr>
        <p:spPr>
          <a:xfrm>
            <a:off x="4830800" y="1564700"/>
            <a:ext cx="3436800" cy="2417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400"/>
              <a:buFont typeface="Arial"/>
              <a:buAutoNum type="arabicPeriod"/>
              <a:defRPr sz="1600"/>
            </a:lvl1pPr>
            <a:lvl2pPr lvl="1" rtl="0">
              <a:spcBef>
                <a:spcPts val="1600"/>
              </a:spcBef>
              <a:spcAft>
                <a:spcPts val="0"/>
              </a:spcAft>
              <a:buClr>
                <a:schemeClr val="dk1"/>
              </a:buClr>
              <a:buSzPts val="1400"/>
              <a:buFont typeface="Arial"/>
              <a:buAutoNum type="alphaLcPeriod"/>
              <a:defRPr/>
            </a:lvl2pPr>
            <a:lvl3pPr lvl="2" rtl="0">
              <a:spcBef>
                <a:spcPts val="1600"/>
              </a:spcBef>
              <a:spcAft>
                <a:spcPts val="0"/>
              </a:spcAft>
              <a:buClr>
                <a:schemeClr val="dk1"/>
              </a:buClr>
              <a:buSzPts val="1400"/>
              <a:buFont typeface="Arial"/>
              <a:buAutoNum type="romanLcPeriod"/>
              <a:defRPr/>
            </a:lvl3pPr>
            <a:lvl4pPr lvl="3" rtl="0">
              <a:spcBef>
                <a:spcPts val="1600"/>
              </a:spcBef>
              <a:spcAft>
                <a:spcPts val="0"/>
              </a:spcAft>
              <a:buClr>
                <a:schemeClr val="dk1"/>
              </a:buClr>
              <a:buSzPts val="1400"/>
              <a:buFont typeface="Arial"/>
              <a:buAutoNum type="arabicPeriod"/>
              <a:defRPr/>
            </a:lvl4pPr>
            <a:lvl5pPr lvl="4" rtl="0">
              <a:spcBef>
                <a:spcPts val="1600"/>
              </a:spcBef>
              <a:spcAft>
                <a:spcPts val="0"/>
              </a:spcAft>
              <a:buClr>
                <a:schemeClr val="dk1"/>
              </a:buClr>
              <a:buSzPts val="1400"/>
              <a:buFont typeface="Arial"/>
              <a:buAutoNum type="alphaLcPeriod"/>
              <a:defRPr/>
            </a:lvl5pPr>
            <a:lvl6pPr lvl="5" rtl="0">
              <a:spcBef>
                <a:spcPts val="1600"/>
              </a:spcBef>
              <a:spcAft>
                <a:spcPts val="0"/>
              </a:spcAft>
              <a:buClr>
                <a:schemeClr val="dk1"/>
              </a:buClr>
              <a:buSzPts val="1400"/>
              <a:buFont typeface="Arial"/>
              <a:buAutoNum type="romanLcPeriod"/>
              <a:defRPr/>
            </a:lvl6pPr>
            <a:lvl7pPr lvl="6" rtl="0">
              <a:spcBef>
                <a:spcPts val="1600"/>
              </a:spcBef>
              <a:spcAft>
                <a:spcPts val="0"/>
              </a:spcAft>
              <a:buClr>
                <a:schemeClr val="dk1"/>
              </a:buClr>
              <a:buSzPts val="1400"/>
              <a:buFont typeface="Arial"/>
              <a:buAutoNum type="arabicPeriod"/>
              <a:defRPr/>
            </a:lvl7pPr>
            <a:lvl8pPr lvl="7" rtl="0">
              <a:spcBef>
                <a:spcPts val="1600"/>
              </a:spcBef>
              <a:spcAft>
                <a:spcPts val="0"/>
              </a:spcAft>
              <a:buClr>
                <a:schemeClr val="dk1"/>
              </a:buClr>
              <a:buSzPts val="1400"/>
              <a:buFont typeface="Arial"/>
              <a:buAutoNum type="alphaLcPeriod"/>
              <a:defRPr/>
            </a:lvl8pPr>
            <a:lvl9pPr lvl="8" rtl="0">
              <a:spcBef>
                <a:spcPts val="1600"/>
              </a:spcBef>
              <a:spcAft>
                <a:spcPts val="1600"/>
              </a:spcAft>
              <a:buClr>
                <a:schemeClr val="dk1"/>
              </a:buClr>
              <a:buSzPts val="1400"/>
              <a:buFont typeface="Arial"/>
              <a:buAutoNum type="romanLcPeriod"/>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bg>
      <p:bgPr>
        <a:solidFill>
          <a:schemeClr val="lt1"/>
        </a:solidFill>
      </p:bgPr>
    </p:bg>
    <p:spTree>
      <p:nvGrpSpPr>
        <p:cNvPr id="114" name="Shape 114"/>
        <p:cNvGrpSpPr/>
        <p:nvPr/>
      </p:nvGrpSpPr>
      <p:grpSpPr>
        <a:xfrm>
          <a:off x="0" y="0"/>
          <a:ext cx="0" cy="0"/>
          <a:chOff x="0" y="0"/>
          <a:chExt cx="0" cy="0"/>
        </a:xfrm>
      </p:grpSpPr>
      <p:sp>
        <p:nvSpPr>
          <p:cNvPr id="115" name="Google Shape;115;p26"/>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6"/>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
    <p:bg>
      <p:bgPr>
        <a:solidFill>
          <a:schemeClr val="lt1"/>
        </a:solidFill>
      </p:bgPr>
    </p:bg>
    <p:spTree>
      <p:nvGrpSpPr>
        <p:cNvPr id="117" name="Shape 117"/>
        <p:cNvGrpSpPr/>
        <p:nvPr/>
      </p:nvGrpSpPr>
      <p:grpSpPr>
        <a:xfrm>
          <a:off x="0" y="0"/>
          <a:ext cx="0" cy="0"/>
          <a:chOff x="0" y="0"/>
          <a:chExt cx="0" cy="0"/>
        </a:xfrm>
      </p:grpSpPr>
      <p:sp>
        <p:nvSpPr>
          <p:cNvPr id="118" name="Google Shape;118;p27"/>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7"/>
          <p:cNvSpPr txBox="1"/>
          <p:nvPr>
            <p:ph type="title"/>
          </p:nvPr>
        </p:nvSpPr>
        <p:spPr>
          <a:xfrm>
            <a:off x="720000" y="540000"/>
            <a:ext cx="35568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20" name="Google Shape;120;p27"/>
          <p:cNvSpPr txBox="1"/>
          <p:nvPr>
            <p:ph idx="1" type="subTitle"/>
          </p:nvPr>
        </p:nvSpPr>
        <p:spPr>
          <a:xfrm>
            <a:off x="1072413" y="2286900"/>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21" name="Google Shape;121;p27"/>
          <p:cNvSpPr txBox="1"/>
          <p:nvPr>
            <p:ph idx="2" type="subTitle"/>
          </p:nvPr>
        </p:nvSpPr>
        <p:spPr>
          <a:xfrm>
            <a:off x="1072413" y="1969625"/>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22" name="Google Shape;122;p27"/>
          <p:cNvSpPr txBox="1"/>
          <p:nvPr>
            <p:ph idx="3" type="subTitle"/>
          </p:nvPr>
        </p:nvSpPr>
        <p:spPr>
          <a:xfrm>
            <a:off x="1072413" y="3648975"/>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23" name="Google Shape;123;p27"/>
          <p:cNvSpPr txBox="1"/>
          <p:nvPr>
            <p:ph idx="4" type="subTitle"/>
          </p:nvPr>
        </p:nvSpPr>
        <p:spPr>
          <a:xfrm>
            <a:off x="1072413" y="3331700"/>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24" name="Google Shape;124;p27"/>
          <p:cNvSpPr txBox="1"/>
          <p:nvPr>
            <p:ph idx="5" type="subTitle"/>
          </p:nvPr>
        </p:nvSpPr>
        <p:spPr>
          <a:xfrm>
            <a:off x="3831785" y="2286900"/>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25" name="Google Shape;125;p27"/>
          <p:cNvSpPr txBox="1"/>
          <p:nvPr>
            <p:ph idx="6" type="subTitle"/>
          </p:nvPr>
        </p:nvSpPr>
        <p:spPr>
          <a:xfrm>
            <a:off x="3831785" y="1969625"/>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26" name="Google Shape;126;p27"/>
          <p:cNvSpPr txBox="1"/>
          <p:nvPr>
            <p:ph idx="7" type="subTitle"/>
          </p:nvPr>
        </p:nvSpPr>
        <p:spPr>
          <a:xfrm>
            <a:off x="3831785" y="3648975"/>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27" name="Google Shape;127;p27"/>
          <p:cNvSpPr txBox="1"/>
          <p:nvPr>
            <p:ph idx="8" type="subTitle"/>
          </p:nvPr>
        </p:nvSpPr>
        <p:spPr>
          <a:xfrm>
            <a:off x="3831785" y="3331700"/>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28" name="Google Shape;128;p27"/>
          <p:cNvSpPr txBox="1"/>
          <p:nvPr>
            <p:ph idx="9" type="subTitle"/>
          </p:nvPr>
        </p:nvSpPr>
        <p:spPr>
          <a:xfrm>
            <a:off x="6591160" y="2286900"/>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29" name="Google Shape;129;p27"/>
          <p:cNvSpPr txBox="1"/>
          <p:nvPr>
            <p:ph idx="13" type="subTitle"/>
          </p:nvPr>
        </p:nvSpPr>
        <p:spPr>
          <a:xfrm>
            <a:off x="6591160" y="1969625"/>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30" name="Google Shape;130;p27"/>
          <p:cNvSpPr txBox="1"/>
          <p:nvPr>
            <p:ph idx="14" type="subTitle"/>
          </p:nvPr>
        </p:nvSpPr>
        <p:spPr>
          <a:xfrm>
            <a:off x="6591160" y="3648975"/>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31" name="Google Shape;131;p27"/>
          <p:cNvSpPr txBox="1"/>
          <p:nvPr>
            <p:ph idx="15" type="subTitle"/>
          </p:nvPr>
        </p:nvSpPr>
        <p:spPr>
          <a:xfrm>
            <a:off x="6591160" y="3331700"/>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32" name="Google Shape;132;p27"/>
          <p:cNvSpPr/>
          <p:nvPr/>
        </p:nvSpPr>
        <p:spPr>
          <a:xfrm>
            <a:off x="3515050" y="540000"/>
            <a:ext cx="49089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33" name="Shape 133"/>
        <p:cNvGrpSpPr/>
        <p:nvPr/>
      </p:nvGrpSpPr>
      <p:grpSpPr>
        <a:xfrm>
          <a:off x="0" y="0"/>
          <a:ext cx="0" cy="0"/>
          <a:chOff x="0" y="0"/>
          <a:chExt cx="0" cy="0"/>
        </a:xfrm>
      </p:grpSpPr>
      <p:sp>
        <p:nvSpPr>
          <p:cNvPr id="134" name="Google Shape;134;p28"/>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35" name="Google Shape;135;p28"/>
          <p:cNvSpPr txBox="1"/>
          <p:nvPr>
            <p:ph hasCustomPrompt="1" idx="2" type="title"/>
          </p:nvPr>
        </p:nvSpPr>
        <p:spPr>
          <a:xfrm>
            <a:off x="876525" y="1867600"/>
            <a:ext cx="923700" cy="841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136" name="Google Shape;136;p28"/>
          <p:cNvSpPr txBox="1"/>
          <p:nvPr>
            <p:ph idx="1" type="subTitle"/>
          </p:nvPr>
        </p:nvSpPr>
        <p:spPr>
          <a:xfrm>
            <a:off x="2047875" y="1801850"/>
            <a:ext cx="2524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37" name="Google Shape;137;p28"/>
          <p:cNvSpPr txBox="1"/>
          <p:nvPr>
            <p:ph idx="3" type="subTitle"/>
          </p:nvPr>
        </p:nvSpPr>
        <p:spPr>
          <a:xfrm>
            <a:off x="2047875" y="2097125"/>
            <a:ext cx="2285700" cy="61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38" name="Google Shape;138;p28"/>
          <p:cNvSpPr txBox="1"/>
          <p:nvPr>
            <p:ph hasCustomPrompt="1" idx="4" type="title"/>
          </p:nvPr>
        </p:nvSpPr>
        <p:spPr>
          <a:xfrm>
            <a:off x="876525" y="3534475"/>
            <a:ext cx="923700" cy="841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139" name="Google Shape;139;p28"/>
          <p:cNvSpPr txBox="1"/>
          <p:nvPr>
            <p:ph idx="5" type="subTitle"/>
          </p:nvPr>
        </p:nvSpPr>
        <p:spPr>
          <a:xfrm>
            <a:off x="2047875" y="3468725"/>
            <a:ext cx="2524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40" name="Google Shape;140;p28"/>
          <p:cNvSpPr txBox="1"/>
          <p:nvPr>
            <p:ph idx="6" type="subTitle"/>
          </p:nvPr>
        </p:nvSpPr>
        <p:spPr>
          <a:xfrm>
            <a:off x="2047875" y="3764000"/>
            <a:ext cx="2285700" cy="61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41" name="Google Shape;141;p28"/>
          <p:cNvSpPr txBox="1"/>
          <p:nvPr>
            <p:ph hasCustomPrompt="1" idx="7" type="title"/>
          </p:nvPr>
        </p:nvSpPr>
        <p:spPr>
          <a:xfrm>
            <a:off x="4695825" y="1867600"/>
            <a:ext cx="923700" cy="841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142" name="Google Shape;142;p28"/>
          <p:cNvSpPr txBox="1"/>
          <p:nvPr>
            <p:ph idx="8" type="subTitle"/>
          </p:nvPr>
        </p:nvSpPr>
        <p:spPr>
          <a:xfrm>
            <a:off x="5867175" y="1801850"/>
            <a:ext cx="2524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43" name="Google Shape;143;p28"/>
          <p:cNvSpPr txBox="1"/>
          <p:nvPr>
            <p:ph idx="9" type="subTitle"/>
          </p:nvPr>
        </p:nvSpPr>
        <p:spPr>
          <a:xfrm>
            <a:off x="5867175" y="2097125"/>
            <a:ext cx="2285700" cy="61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44" name="Google Shape;144;p28"/>
          <p:cNvSpPr txBox="1"/>
          <p:nvPr>
            <p:ph hasCustomPrompt="1" idx="13" type="title"/>
          </p:nvPr>
        </p:nvSpPr>
        <p:spPr>
          <a:xfrm>
            <a:off x="4695825" y="3534475"/>
            <a:ext cx="923700" cy="841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145" name="Google Shape;145;p28"/>
          <p:cNvSpPr txBox="1"/>
          <p:nvPr>
            <p:ph idx="14" type="subTitle"/>
          </p:nvPr>
        </p:nvSpPr>
        <p:spPr>
          <a:xfrm>
            <a:off x="5867175" y="3468725"/>
            <a:ext cx="2524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46" name="Google Shape;146;p28"/>
          <p:cNvSpPr txBox="1"/>
          <p:nvPr>
            <p:ph idx="15" type="subTitle"/>
          </p:nvPr>
        </p:nvSpPr>
        <p:spPr>
          <a:xfrm>
            <a:off x="5867175" y="3764000"/>
            <a:ext cx="2285700" cy="61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47" name="Google Shape;147;p28"/>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148" name="Shape 148"/>
        <p:cNvGrpSpPr/>
        <p:nvPr/>
      </p:nvGrpSpPr>
      <p:grpSpPr>
        <a:xfrm>
          <a:off x="0" y="0"/>
          <a:ext cx="0" cy="0"/>
          <a:chOff x="0" y="0"/>
          <a:chExt cx="0" cy="0"/>
        </a:xfrm>
      </p:grpSpPr>
      <p:sp>
        <p:nvSpPr>
          <p:cNvPr id="149" name="Google Shape;149;p29"/>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50" name="Google Shape;150;p29"/>
          <p:cNvSpPr txBox="1"/>
          <p:nvPr>
            <p:ph idx="1" type="subTitle"/>
          </p:nvPr>
        </p:nvSpPr>
        <p:spPr>
          <a:xfrm>
            <a:off x="1552725" y="25726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51" name="Google Shape;151;p29"/>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9"/>
          <p:cNvSpPr txBox="1"/>
          <p:nvPr>
            <p:ph idx="2" type="subTitle"/>
          </p:nvPr>
        </p:nvSpPr>
        <p:spPr>
          <a:xfrm>
            <a:off x="5410350" y="25726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53" name="Google Shape;153;p29"/>
          <p:cNvSpPr txBox="1"/>
          <p:nvPr>
            <p:ph idx="3" type="subTitle"/>
          </p:nvPr>
        </p:nvSpPr>
        <p:spPr>
          <a:xfrm>
            <a:off x="3481525" y="3896625"/>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54" name="Google Shape;154;p29"/>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9"/>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spTree>
      <p:nvGrpSpPr>
        <p:cNvPr id="156" name="Shape 156"/>
        <p:cNvGrpSpPr/>
        <p:nvPr/>
      </p:nvGrpSpPr>
      <p:grpSpPr>
        <a:xfrm>
          <a:off x="0" y="0"/>
          <a:ext cx="0" cy="0"/>
          <a:chOff x="0" y="0"/>
          <a:chExt cx="0" cy="0"/>
        </a:xfrm>
      </p:grpSpPr>
      <p:sp>
        <p:nvSpPr>
          <p:cNvPr id="157" name="Google Shape;157;p30"/>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0"/>
          <p:cNvSpPr txBox="1"/>
          <p:nvPr>
            <p:ph type="title"/>
          </p:nvPr>
        </p:nvSpPr>
        <p:spPr>
          <a:xfrm>
            <a:off x="5360825" y="540000"/>
            <a:ext cx="30630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159" name="Shape 159"/>
        <p:cNvGrpSpPr/>
        <p:nvPr/>
      </p:nvGrpSpPr>
      <p:grpSpPr>
        <a:xfrm>
          <a:off x="0" y="0"/>
          <a:ext cx="0" cy="0"/>
          <a:chOff x="0" y="0"/>
          <a:chExt cx="0" cy="0"/>
        </a:xfrm>
      </p:grpSpPr>
      <p:sp>
        <p:nvSpPr>
          <p:cNvPr id="160" name="Google Shape;160;p31"/>
          <p:cNvSpPr txBox="1"/>
          <p:nvPr>
            <p:ph type="title"/>
          </p:nvPr>
        </p:nvSpPr>
        <p:spPr>
          <a:xfrm>
            <a:off x="3657825" y="540000"/>
            <a:ext cx="47661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1" name="Google Shape;161;p31"/>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5_1">
    <p:spTree>
      <p:nvGrpSpPr>
        <p:cNvPr id="162" name="Shape 162"/>
        <p:cNvGrpSpPr/>
        <p:nvPr/>
      </p:nvGrpSpPr>
      <p:grpSpPr>
        <a:xfrm>
          <a:off x="0" y="0"/>
          <a:ext cx="0" cy="0"/>
          <a:chOff x="0" y="0"/>
          <a:chExt cx="0" cy="0"/>
        </a:xfrm>
      </p:grpSpPr>
      <p:sp>
        <p:nvSpPr>
          <p:cNvPr id="163" name="Google Shape;163;p32"/>
          <p:cNvSpPr txBox="1"/>
          <p:nvPr>
            <p:ph type="title"/>
          </p:nvPr>
        </p:nvSpPr>
        <p:spPr>
          <a:xfrm>
            <a:off x="2156850" y="3584875"/>
            <a:ext cx="4830600" cy="984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2"/>
              </a:buClr>
              <a:buSzPts val="2800"/>
              <a:buNone/>
              <a:defRPr>
                <a:solidFill>
                  <a:schemeClr val="lt2"/>
                </a:solidFill>
              </a:defRPr>
            </a:lvl2pPr>
            <a:lvl3pPr lvl="2" rtl="0" algn="ctr">
              <a:spcBef>
                <a:spcPts val="0"/>
              </a:spcBef>
              <a:spcAft>
                <a:spcPts val="0"/>
              </a:spcAft>
              <a:buClr>
                <a:schemeClr val="lt2"/>
              </a:buClr>
              <a:buSzPts val="2800"/>
              <a:buNone/>
              <a:defRPr>
                <a:solidFill>
                  <a:schemeClr val="lt2"/>
                </a:solidFill>
              </a:defRPr>
            </a:lvl3pPr>
            <a:lvl4pPr lvl="3" rtl="0" algn="ctr">
              <a:spcBef>
                <a:spcPts val="0"/>
              </a:spcBef>
              <a:spcAft>
                <a:spcPts val="0"/>
              </a:spcAft>
              <a:buClr>
                <a:schemeClr val="lt2"/>
              </a:buClr>
              <a:buSzPts val="2800"/>
              <a:buNone/>
              <a:defRPr>
                <a:solidFill>
                  <a:schemeClr val="lt2"/>
                </a:solidFill>
              </a:defRPr>
            </a:lvl4pPr>
            <a:lvl5pPr lvl="4" rtl="0" algn="ctr">
              <a:spcBef>
                <a:spcPts val="0"/>
              </a:spcBef>
              <a:spcAft>
                <a:spcPts val="0"/>
              </a:spcAft>
              <a:buClr>
                <a:schemeClr val="lt2"/>
              </a:buClr>
              <a:buSzPts val="2800"/>
              <a:buNone/>
              <a:defRPr>
                <a:solidFill>
                  <a:schemeClr val="lt2"/>
                </a:solidFill>
              </a:defRPr>
            </a:lvl5pPr>
            <a:lvl6pPr lvl="5" rtl="0" algn="ctr">
              <a:spcBef>
                <a:spcPts val="0"/>
              </a:spcBef>
              <a:spcAft>
                <a:spcPts val="0"/>
              </a:spcAft>
              <a:buClr>
                <a:schemeClr val="lt2"/>
              </a:buClr>
              <a:buSzPts val="2800"/>
              <a:buNone/>
              <a:defRPr>
                <a:solidFill>
                  <a:schemeClr val="lt2"/>
                </a:solidFill>
              </a:defRPr>
            </a:lvl6pPr>
            <a:lvl7pPr lvl="6" rtl="0" algn="ctr">
              <a:spcBef>
                <a:spcPts val="0"/>
              </a:spcBef>
              <a:spcAft>
                <a:spcPts val="0"/>
              </a:spcAft>
              <a:buClr>
                <a:schemeClr val="lt2"/>
              </a:buClr>
              <a:buSzPts val="2800"/>
              <a:buNone/>
              <a:defRPr>
                <a:solidFill>
                  <a:schemeClr val="lt2"/>
                </a:solidFill>
              </a:defRPr>
            </a:lvl7pPr>
            <a:lvl8pPr lvl="7" rtl="0" algn="ctr">
              <a:spcBef>
                <a:spcPts val="0"/>
              </a:spcBef>
              <a:spcAft>
                <a:spcPts val="0"/>
              </a:spcAft>
              <a:buClr>
                <a:schemeClr val="lt2"/>
              </a:buClr>
              <a:buSzPts val="2800"/>
              <a:buNone/>
              <a:defRPr>
                <a:solidFill>
                  <a:schemeClr val="lt2"/>
                </a:solidFill>
              </a:defRPr>
            </a:lvl8pPr>
            <a:lvl9pPr lvl="8" rtl="0" algn="ctr">
              <a:spcBef>
                <a:spcPts val="0"/>
              </a:spcBef>
              <a:spcAft>
                <a:spcPts val="0"/>
              </a:spcAft>
              <a:buClr>
                <a:schemeClr val="lt2"/>
              </a:buClr>
              <a:buSzPts val="2800"/>
              <a:buNone/>
              <a:defRPr>
                <a:solidFill>
                  <a:schemeClr val="lt2"/>
                </a:solidFill>
              </a:defRPr>
            </a:lvl9pPr>
          </a:lstStyle>
          <a:p/>
        </p:txBody>
      </p:sp>
      <p:sp>
        <p:nvSpPr>
          <p:cNvPr id="164" name="Google Shape;164;p32"/>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_1_2">
    <p:spTree>
      <p:nvGrpSpPr>
        <p:cNvPr id="165" name="Shape 165"/>
        <p:cNvGrpSpPr/>
        <p:nvPr/>
      </p:nvGrpSpPr>
      <p:grpSpPr>
        <a:xfrm>
          <a:off x="0" y="0"/>
          <a:ext cx="0" cy="0"/>
          <a:chOff x="0" y="0"/>
          <a:chExt cx="0" cy="0"/>
        </a:xfrm>
      </p:grpSpPr>
      <p:sp>
        <p:nvSpPr>
          <p:cNvPr id="166" name="Google Shape;166;p33"/>
          <p:cNvSpPr txBox="1"/>
          <p:nvPr>
            <p:ph type="title"/>
          </p:nvPr>
        </p:nvSpPr>
        <p:spPr>
          <a:xfrm>
            <a:off x="720000" y="540000"/>
            <a:ext cx="35568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67" name="Google Shape;167;p33"/>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3"/>
          <p:cNvSpPr/>
          <p:nvPr/>
        </p:nvSpPr>
        <p:spPr>
          <a:xfrm>
            <a:off x="4867275" y="540000"/>
            <a:ext cx="35568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p:cSld name="CUSTOM_5_1_1">
    <p:spTree>
      <p:nvGrpSpPr>
        <p:cNvPr id="169" name="Shape 169"/>
        <p:cNvGrpSpPr/>
        <p:nvPr/>
      </p:nvGrpSpPr>
      <p:grpSpPr>
        <a:xfrm>
          <a:off x="0" y="0"/>
          <a:ext cx="0" cy="0"/>
          <a:chOff x="0" y="0"/>
          <a:chExt cx="0" cy="0"/>
        </a:xfrm>
      </p:grpSpPr>
      <p:sp>
        <p:nvSpPr>
          <p:cNvPr id="170" name="Google Shape;170;p34"/>
          <p:cNvSpPr/>
          <p:nvPr/>
        </p:nvSpPr>
        <p:spPr>
          <a:xfrm flipH="1" rot="9387396">
            <a:off x="7503726"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4"/>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4"/>
          <p:cNvSpPr txBox="1"/>
          <p:nvPr>
            <p:ph type="title"/>
          </p:nvPr>
        </p:nvSpPr>
        <p:spPr>
          <a:xfrm>
            <a:off x="720000" y="540000"/>
            <a:ext cx="3852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73" name="Google Shape;173;p34"/>
          <p:cNvSpPr txBox="1"/>
          <p:nvPr>
            <p:ph hasCustomPrompt="1" idx="2" type="title"/>
          </p:nvPr>
        </p:nvSpPr>
        <p:spPr>
          <a:xfrm>
            <a:off x="720000" y="2014725"/>
            <a:ext cx="1985400" cy="106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4" name="Google Shape;174;p34"/>
          <p:cNvSpPr txBox="1"/>
          <p:nvPr>
            <p:ph idx="1" type="subTitle"/>
          </p:nvPr>
        </p:nvSpPr>
        <p:spPr>
          <a:xfrm>
            <a:off x="721345" y="2786250"/>
            <a:ext cx="1985400" cy="45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75" name="Google Shape;175;p34"/>
          <p:cNvSpPr txBox="1"/>
          <p:nvPr>
            <p:ph hasCustomPrompt="1" idx="3" type="title"/>
          </p:nvPr>
        </p:nvSpPr>
        <p:spPr>
          <a:xfrm>
            <a:off x="3578625" y="2014725"/>
            <a:ext cx="1985400" cy="106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6" name="Google Shape;176;p34"/>
          <p:cNvSpPr txBox="1"/>
          <p:nvPr>
            <p:ph idx="4" type="subTitle"/>
          </p:nvPr>
        </p:nvSpPr>
        <p:spPr>
          <a:xfrm>
            <a:off x="3579970" y="2786250"/>
            <a:ext cx="1985400" cy="45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77" name="Google Shape;177;p34"/>
          <p:cNvSpPr txBox="1"/>
          <p:nvPr>
            <p:ph hasCustomPrompt="1" idx="5" type="title"/>
          </p:nvPr>
        </p:nvSpPr>
        <p:spPr>
          <a:xfrm>
            <a:off x="6437250" y="2014725"/>
            <a:ext cx="1985400" cy="106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8" name="Google Shape;178;p34"/>
          <p:cNvSpPr txBox="1"/>
          <p:nvPr>
            <p:ph idx="6" type="subTitle"/>
          </p:nvPr>
        </p:nvSpPr>
        <p:spPr>
          <a:xfrm>
            <a:off x="6438595" y="2786250"/>
            <a:ext cx="1985400" cy="45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79" name="Google Shape;179;p34"/>
          <p:cNvSpPr/>
          <p:nvPr/>
        </p:nvSpPr>
        <p:spPr>
          <a:xfrm flipH="1">
            <a:off x="3515112"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3_1">
    <p:spTree>
      <p:nvGrpSpPr>
        <p:cNvPr id="180" name="Shape 180"/>
        <p:cNvGrpSpPr/>
        <p:nvPr/>
      </p:nvGrpSpPr>
      <p:grpSpPr>
        <a:xfrm>
          <a:off x="0" y="0"/>
          <a:ext cx="0" cy="0"/>
          <a:chOff x="0" y="0"/>
          <a:chExt cx="0" cy="0"/>
        </a:xfrm>
      </p:grpSpPr>
      <p:sp>
        <p:nvSpPr>
          <p:cNvPr id="181" name="Google Shape;181;p35"/>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5"/>
          <p:cNvSpPr txBox="1"/>
          <p:nvPr>
            <p:ph type="title"/>
          </p:nvPr>
        </p:nvSpPr>
        <p:spPr>
          <a:xfrm>
            <a:off x="4930625" y="540000"/>
            <a:ext cx="3493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3" name="Google Shape;183;p35"/>
          <p:cNvSpPr txBox="1"/>
          <p:nvPr>
            <p:ph idx="1" type="subTitle"/>
          </p:nvPr>
        </p:nvSpPr>
        <p:spPr>
          <a:xfrm>
            <a:off x="723900" y="2076450"/>
            <a:ext cx="2790900" cy="1647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CUSTOM_3_1_2">
    <p:spTree>
      <p:nvGrpSpPr>
        <p:cNvPr id="184" name="Shape 184"/>
        <p:cNvGrpSpPr/>
        <p:nvPr/>
      </p:nvGrpSpPr>
      <p:grpSpPr>
        <a:xfrm>
          <a:off x="0" y="0"/>
          <a:ext cx="0" cy="0"/>
          <a:chOff x="0" y="0"/>
          <a:chExt cx="0" cy="0"/>
        </a:xfrm>
      </p:grpSpPr>
      <p:sp>
        <p:nvSpPr>
          <p:cNvPr id="185" name="Google Shape;185;p36"/>
          <p:cNvSpPr txBox="1"/>
          <p:nvPr>
            <p:ph idx="1" type="subTitle"/>
          </p:nvPr>
        </p:nvSpPr>
        <p:spPr>
          <a:xfrm>
            <a:off x="723900" y="2076450"/>
            <a:ext cx="27909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p:txBody>
      </p:sp>
      <p:sp>
        <p:nvSpPr>
          <p:cNvPr id="186" name="Google Shape;186;p36"/>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87" name="Google Shape;187;p36"/>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6"/>
          <p:cNvSpPr/>
          <p:nvPr/>
        </p:nvSpPr>
        <p:spPr>
          <a:xfrm>
            <a:off x="4250775" y="540000"/>
            <a:ext cx="41733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3_1_1">
    <p:bg>
      <p:bgPr>
        <a:solidFill>
          <a:schemeClr val="lt1"/>
        </a:solidFill>
      </p:bgPr>
    </p:bg>
    <p:spTree>
      <p:nvGrpSpPr>
        <p:cNvPr id="189" name="Shape 189"/>
        <p:cNvGrpSpPr/>
        <p:nvPr/>
      </p:nvGrpSpPr>
      <p:grpSpPr>
        <a:xfrm>
          <a:off x="0" y="0"/>
          <a:ext cx="0" cy="0"/>
          <a:chOff x="0" y="0"/>
          <a:chExt cx="0" cy="0"/>
        </a:xfrm>
      </p:grpSpPr>
      <p:sp>
        <p:nvSpPr>
          <p:cNvPr id="190" name="Google Shape;190;p37"/>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7"/>
          <p:cNvSpPr txBox="1"/>
          <p:nvPr>
            <p:ph idx="1" type="subTitle"/>
          </p:nvPr>
        </p:nvSpPr>
        <p:spPr>
          <a:xfrm>
            <a:off x="5686200" y="1518250"/>
            <a:ext cx="2737800" cy="1647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a:lvl1pPr>
            <a:lvl2pPr lvl="1" rtl="0" algn="r">
              <a:spcBef>
                <a:spcPts val="1600"/>
              </a:spcBef>
              <a:spcAft>
                <a:spcPts val="0"/>
              </a:spcAft>
              <a:buSzPts val="1800"/>
              <a:buNone/>
              <a:defRPr sz="1800"/>
            </a:lvl2pPr>
            <a:lvl3pPr lvl="2" rtl="0" algn="r">
              <a:spcBef>
                <a:spcPts val="1600"/>
              </a:spcBef>
              <a:spcAft>
                <a:spcPts val="0"/>
              </a:spcAft>
              <a:buSzPts val="1800"/>
              <a:buNone/>
              <a:defRPr sz="1800"/>
            </a:lvl3pPr>
            <a:lvl4pPr lvl="3" rtl="0" algn="r">
              <a:spcBef>
                <a:spcPts val="1600"/>
              </a:spcBef>
              <a:spcAft>
                <a:spcPts val="0"/>
              </a:spcAft>
              <a:buSzPts val="1800"/>
              <a:buNone/>
              <a:defRPr sz="1800"/>
            </a:lvl4pPr>
            <a:lvl5pPr lvl="4" rtl="0" algn="r">
              <a:spcBef>
                <a:spcPts val="1600"/>
              </a:spcBef>
              <a:spcAft>
                <a:spcPts val="0"/>
              </a:spcAft>
              <a:buSzPts val="1800"/>
              <a:buNone/>
              <a:defRPr sz="1800"/>
            </a:lvl5pPr>
            <a:lvl6pPr lvl="5" rtl="0" algn="r">
              <a:spcBef>
                <a:spcPts val="1600"/>
              </a:spcBef>
              <a:spcAft>
                <a:spcPts val="0"/>
              </a:spcAft>
              <a:buSzPts val="1800"/>
              <a:buNone/>
              <a:defRPr sz="1800"/>
            </a:lvl6pPr>
            <a:lvl7pPr lvl="6" rtl="0" algn="r">
              <a:spcBef>
                <a:spcPts val="1600"/>
              </a:spcBef>
              <a:spcAft>
                <a:spcPts val="0"/>
              </a:spcAft>
              <a:buSzPts val="1800"/>
              <a:buNone/>
              <a:defRPr sz="1800"/>
            </a:lvl7pPr>
            <a:lvl8pPr lvl="7" rtl="0" algn="r">
              <a:spcBef>
                <a:spcPts val="1600"/>
              </a:spcBef>
              <a:spcAft>
                <a:spcPts val="0"/>
              </a:spcAft>
              <a:buSzPts val="1800"/>
              <a:buNone/>
              <a:defRPr sz="1800"/>
            </a:lvl8pPr>
            <a:lvl9pPr lvl="8" rtl="0" algn="r">
              <a:spcBef>
                <a:spcPts val="1600"/>
              </a:spcBef>
              <a:spcAft>
                <a:spcPts val="1600"/>
              </a:spcAft>
              <a:buSzPts val="1800"/>
              <a:buNone/>
              <a:defRPr sz="1800"/>
            </a:lvl9pPr>
          </a:lstStyle>
          <a:p/>
        </p:txBody>
      </p:sp>
      <p:sp>
        <p:nvSpPr>
          <p:cNvPr id="192" name="Google Shape;192;p37"/>
          <p:cNvSpPr txBox="1"/>
          <p:nvPr>
            <p:ph type="title"/>
          </p:nvPr>
        </p:nvSpPr>
        <p:spPr>
          <a:xfrm>
            <a:off x="720000" y="540000"/>
            <a:ext cx="496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
    <p:bg>
      <p:bgPr>
        <a:solidFill>
          <a:schemeClr val="lt1"/>
        </a:solidFill>
      </p:bgPr>
    </p:bg>
    <p:spTree>
      <p:nvGrpSpPr>
        <p:cNvPr id="193" name="Shape 193"/>
        <p:cNvGrpSpPr/>
        <p:nvPr/>
      </p:nvGrpSpPr>
      <p:grpSpPr>
        <a:xfrm>
          <a:off x="0" y="0"/>
          <a:ext cx="0" cy="0"/>
          <a:chOff x="0" y="0"/>
          <a:chExt cx="0" cy="0"/>
        </a:xfrm>
      </p:grpSpPr>
      <p:sp>
        <p:nvSpPr>
          <p:cNvPr id="194" name="Google Shape;194;p38"/>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95" name="Google Shape;195;p38"/>
          <p:cNvSpPr/>
          <p:nvPr/>
        </p:nvSpPr>
        <p:spPr>
          <a:xfrm>
            <a:off x="3515050" y="540000"/>
            <a:ext cx="49089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8"/>
          <p:cNvSpPr txBox="1"/>
          <p:nvPr>
            <p:ph idx="1" type="subTitle"/>
          </p:nvPr>
        </p:nvSpPr>
        <p:spPr>
          <a:xfrm>
            <a:off x="2314725" y="24964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97" name="Google Shape;197;p38"/>
          <p:cNvSpPr txBox="1"/>
          <p:nvPr>
            <p:ph idx="2" type="subTitle"/>
          </p:nvPr>
        </p:nvSpPr>
        <p:spPr>
          <a:xfrm>
            <a:off x="5943750" y="24964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98" name="Google Shape;198;p38"/>
          <p:cNvSpPr txBox="1"/>
          <p:nvPr>
            <p:ph idx="3" type="subTitle"/>
          </p:nvPr>
        </p:nvSpPr>
        <p:spPr>
          <a:xfrm>
            <a:off x="2314725" y="2179175"/>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99" name="Google Shape;199;p38"/>
          <p:cNvSpPr txBox="1"/>
          <p:nvPr>
            <p:ph idx="4" type="subTitle"/>
          </p:nvPr>
        </p:nvSpPr>
        <p:spPr>
          <a:xfrm>
            <a:off x="5943750" y="2179175"/>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00" name="Google Shape;200;p38"/>
          <p:cNvSpPr txBox="1"/>
          <p:nvPr>
            <p:ph idx="5" type="subTitle"/>
          </p:nvPr>
        </p:nvSpPr>
        <p:spPr>
          <a:xfrm>
            <a:off x="2314725" y="3858525"/>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01" name="Google Shape;201;p38"/>
          <p:cNvSpPr txBox="1"/>
          <p:nvPr>
            <p:ph idx="6" type="subTitle"/>
          </p:nvPr>
        </p:nvSpPr>
        <p:spPr>
          <a:xfrm>
            <a:off x="5943750" y="3858525"/>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02" name="Google Shape;202;p38"/>
          <p:cNvSpPr txBox="1"/>
          <p:nvPr>
            <p:ph idx="7" type="subTitle"/>
          </p:nvPr>
        </p:nvSpPr>
        <p:spPr>
          <a:xfrm>
            <a:off x="2314725" y="3541250"/>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03" name="Google Shape;203;p38"/>
          <p:cNvSpPr txBox="1"/>
          <p:nvPr>
            <p:ph idx="8" type="subTitle"/>
          </p:nvPr>
        </p:nvSpPr>
        <p:spPr>
          <a:xfrm>
            <a:off x="5943750" y="3541250"/>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04" name="Google Shape;204;p38"/>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1">
  <p:cSld name="CUSTOM_7">
    <p:bg>
      <p:bgPr>
        <a:solidFill>
          <a:schemeClr val="lt1"/>
        </a:solidFill>
      </p:bgPr>
    </p:bg>
    <p:spTree>
      <p:nvGrpSpPr>
        <p:cNvPr id="205" name="Shape 205"/>
        <p:cNvGrpSpPr/>
        <p:nvPr/>
      </p:nvGrpSpPr>
      <p:grpSpPr>
        <a:xfrm>
          <a:off x="0" y="0"/>
          <a:ext cx="0" cy="0"/>
          <a:chOff x="0" y="0"/>
          <a:chExt cx="0" cy="0"/>
        </a:xfrm>
      </p:grpSpPr>
      <p:sp>
        <p:nvSpPr>
          <p:cNvPr id="206" name="Google Shape;206;p39"/>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9"/>
          <p:cNvSpPr txBox="1"/>
          <p:nvPr>
            <p:ph type="title"/>
          </p:nvPr>
        </p:nvSpPr>
        <p:spPr>
          <a:xfrm>
            <a:off x="5360825" y="540000"/>
            <a:ext cx="30630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8" name="Google Shape;208;p39"/>
          <p:cNvSpPr txBox="1"/>
          <p:nvPr>
            <p:ph idx="1" type="subTitle"/>
          </p:nvPr>
        </p:nvSpPr>
        <p:spPr>
          <a:xfrm>
            <a:off x="1160550" y="1619250"/>
            <a:ext cx="4758900" cy="2524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600"/>
              <a:buChar char="●"/>
              <a:defRPr sz="16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p:txBody>
      </p:sp>
      <p:sp>
        <p:nvSpPr>
          <p:cNvPr id="209" name="Google Shape;209;p39"/>
          <p:cNvSpPr/>
          <p:nvPr/>
        </p:nvSpPr>
        <p:spPr>
          <a:xfrm flipH="1">
            <a:off x="3515112" y="4341175"/>
            <a:ext cx="49089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2">
  <p:cSld name="CUSTOM_7_1">
    <p:bg>
      <p:bgPr>
        <a:solidFill>
          <a:schemeClr val="lt1"/>
        </a:solidFill>
      </p:bgPr>
    </p:bg>
    <p:spTree>
      <p:nvGrpSpPr>
        <p:cNvPr id="210" name="Shape 210"/>
        <p:cNvGrpSpPr/>
        <p:nvPr/>
      </p:nvGrpSpPr>
      <p:grpSpPr>
        <a:xfrm>
          <a:off x="0" y="0"/>
          <a:ext cx="0" cy="0"/>
          <a:chOff x="0" y="0"/>
          <a:chExt cx="0" cy="0"/>
        </a:xfrm>
      </p:grpSpPr>
      <p:sp>
        <p:nvSpPr>
          <p:cNvPr id="211" name="Google Shape;211;p40"/>
          <p:cNvSpPr txBox="1"/>
          <p:nvPr>
            <p:ph idx="1" type="subTitle"/>
          </p:nvPr>
        </p:nvSpPr>
        <p:spPr>
          <a:xfrm>
            <a:off x="1160550" y="1619250"/>
            <a:ext cx="4758900" cy="2949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212" name="Google Shape;212;p40"/>
          <p:cNvSpPr txBox="1"/>
          <p:nvPr>
            <p:ph type="title"/>
          </p:nvPr>
        </p:nvSpPr>
        <p:spPr>
          <a:xfrm>
            <a:off x="720000" y="540000"/>
            <a:ext cx="3852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213" name="Google Shape;213;p40"/>
          <p:cNvSpPr/>
          <p:nvPr/>
        </p:nvSpPr>
        <p:spPr>
          <a:xfrm>
            <a:off x="4250775" y="540000"/>
            <a:ext cx="41733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40"/>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bg>
      <p:bgPr>
        <a:solidFill>
          <a:schemeClr val="lt1"/>
        </a:solidFill>
      </p:bgPr>
    </p:bg>
    <p:spTree>
      <p:nvGrpSpPr>
        <p:cNvPr id="215" name="Shape 215"/>
        <p:cNvGrpSpPr/>
        <p:nvPr/>
      </p:nvGrpSpPr>
      <p:grpSpPr>
        <a:xfrm>
          <a:off x="0" y="0"/>
          <a:ext cx="0" cy="0"/>
          <a:chOff x="0" y="0"/>
          <a:chExt cx="0" cy="0"/>
        </a:xfrm>
      </p:grpSpPr>
      <p:sp>
        <p:nvSpPr>
          <p:cNvPr id="216" name="Google Shape;216;p41"/>
          <p:cNvSpPr txBox="1"/>
          <p:nvPr>
            <p:ph type="title"/>
          </p:nvPr>
        </p:nvSpPr>
        <p:spPr>
          <a:xfrm>
            <a:off x="720000" y="540000"/>
            <a:ext cx="28614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7" name="Google Shape;217;p41"/>
          <p:cNvSpPr txBox="1"/>
          <p:nvPr/>
        </p:nvSpPr>
        <p:spPr>
          <a:xfrm>
            <a:off x="2293625" y="3662200"/>
            <a:ext cx="4552800" cy="5727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dk2"/>
                </a:solidFill>
                <a:latin typeface="Source Sans Pro"/>
                <a:ea typeface="Source Sans Pro"/>
                <a:cs typeface="Source Sans Pro"/>
                <a:sym typeface="Source Sans Pro"/>
              </a:rPr>
              <a:t>CREDITS: This presentation template was created by </a:t>
            </a:r>
            <a:r>
              <a:rPr b="1" lang="en" sz="1200">
                <a:solidFill>
                  <a:schemeClr val="dk2"/>
                </a:solidFill>
                <a:uFill>
                  <a:noFill/>
                </a:uFill>
                <a:latin typeface="Source Sans Pro"/>
                <a:ea typeface="Source Sans Pro"/>
                <a:cs typeface="Source Sans Pro"/>
                <a:sym typeface="Source Sans Pro"/>
                <a:hlinkClick r:id="rId2">
                  <a:extLst>
                    <a:ext uri="{A12FA001-AC4F-418D-AE19-62706E023703}">
                      <ahyp:hlinkClr val="tx"/>
                    </a:ext>
                  </a:extLst>
                </a:hlinkClick>
              </a:rPr>
              <a:t>Slidesgo</a:t>
            </a:r>
            <a:r>
              <a:rPr lang="en" sz="1200">
                <a:solidFill>
                  <a:schemeClr val="dk2"/>
                </a:solidFill>
                <a:latin typeface="Source Sans Pro"/>
                <a:ea typeface="Source Sans Pro"/>
                <a:cs typeface="Source Sans Pro"/>
                <a:sym typeface="Source Sans Pro"/>
              </a:rPr>
              <a:t>, including icons by </a:t>
            </a:r>
            <a:r>
              <a:rPr b="1" lang="en" sz="1200">
                <a:solidFill>
                  <a:schemeClr val="dk2"/>
                </a:solidFill>
                <a:uFill>
                  <a:noFill/>
                </a:uFill>
                <a:latin typeface="Source Sans Pro"/>
                <a:ea typeface="Source Sans Pro"/>
                <a:cs typeface="Source Sans Pro"/>
                <a:sym typeface="Source Sans Pro"/>
                <a:hlinkClick r:id="rId3">
                  <a:extLst>
                    <a:ext uri="{A12FA001-AC4F-418D-AE19-62706E023703}">
                      <ahyp:hlinkClr val="tx"/>
                    </a:ext>
                  </a:extLst>
                </a:hlinkClick>
              </a:rPr>
              <a:t>Flaticon</a:t>
            </a:r>
            <a:r>
              <a:rPr lang="en" sz="1200">
                <a:solidFill>
                  <a:schemeClr val="dk2"/>
                </a:solidFill>
                <a:latin typeface="Source Sans Pro"/>
                <a:ea typeface="Source Sans Pro"/>
                <a:cs typeface="Source Sans Pro"/>
                <a:sym typeface="Source Sans Pro"/>
              </a:rPr>
              <a:t>, and infographics &amp; images by </a:t>
            </a:r>
            <a:r>
              <a:rPr b="1" lang="en" sz="1200">
                <a:solidFill>
                  <a:schemeClr val="dk2"/>
                </a:solidFill>
                <a:uFill>
                  <a:noFill/>
                </a:uFill>
                <a:latin typeface="Source Sans Pro"/>
                <a:ea typeface="Source Sans Pro"/>
                <a:cs typeface="Source Sans Pro"/>
                <a:sym typeface="Source Sans Pro"/>
                <a:hlinkClick r:id="rId4">
                  <a:extLst>
                    <a:ext uri="{A12FA001-AC4F-418D-AE19-62706E023703}">
                      <ahyp:hlinkClr val="tx"/>
                    </a:ext>
                  </a:extLst>
                </a:hlinkClick>
              </a:rPr>
              <a:t>Freepik</a:t>
            </a:r>
            <a:endParaRPr b="1" sz="1200">
              <a:solidFill>
                <a:schemeClr val="dk2"/>
              </a:solidFill>
              <a:latin typeface="Source Sans Pro"/>
              <a:ea typeface="Source Sans Pro"/>
              <a:cs typeface="Source Sans Pro"/>
              <a:sym typeface="Source Sans Pro"/>
            </a:endParaRPr>
          </a:p>
        </p:txBody>
      </p:sp>
      <p:sp>
        <p:nvSpPr>
          <p:cNvPr id="218" name="Google Shape;218;p41"/>
          <p:cNvSpPr txBox="1"/>
          <p:nvPr>
            <p:ph idx="1" type="subTitle"/>
          </p:nvPr>
        </p:nvSpPr>
        <p:spPr>
          <a:xfrm>
            <a:off x="3101850" y="1499650"/>
            <a:ext cx="2940300" cy="110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19" name="Google Shape;219;p41"/>
          <p:cNvSpPr/>
          <p:nvPr/>
        </p:nvSpPr>
        <p:spPr>
          <a:xfrm flipH="1">
            <a:off x="7603425"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1"/>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8">
    <p:bg>
      <p:bgPr>
        <a:solidFill>
          <a:schemeClr val="lt1"/>
        </a:solidFill>
      </p:bgPr>
    </p:bg>
    <p:spTree>
      <p:nvGrpSpPr>
        <p:cNvPr id="221" name="Shape 221"/>
        <p:cNvGrpSpPr/>
        <p:nvPr/>
      </p:nvGrpSpPr>
      <p:grpSpPr>
        <a:xfrm>
          <a:off x="0" y="0"/>
          <a:ext cx="0" cy="0"/>
          <a:chOff x="0" y="0"/>
          <a:chExt cx="0" cy="0"/>
        </a:xfrm>
      </p:grpSpPr>
      <p:sp>
        <p:nvSpPr>
          <p:cNvPr id="222" name="Google Shape;222;p42"/>
          <p:cNvSpPr txBox="1"/>
          <p:nvPr>
            <p:ph type="ctrTitle"/>
          </p:nvPr>
        </p:nvSpPr>
        <p:spPr>
          <a:xfrm>
            <a:off x="2646000" y="2744300"/>
            <a:ext cx="3852000" cy="1492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EBB55A"/>
              </a:buClr>
              <a:buSzPts val="5200"/>
              <a:buNone/>
              <a:defRPr sz="48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3" name="Google Shape;223;p42"/>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2"/>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228" name="Shape 228"/>
        <p:cNvGrpSpPr/>
        <p:nvPr/>
      </p:nvGrpSpPr>
      <p:grpSpPr>
        <a:xfrm>
          <a:off x="0" y="0"/>
          <a:ext cx="0" cy="0"/>
          <a:chOff x="0" y="0"/>
          <a:chExt cx="0" cy="0"/>
        </a:xfrm>
      </p:grpSpPr>
      <p:sp>
        <p:nvSpPr>
          <p:cNvPr id="229" name="Google Shape;229;p44"/>
          <p:cNvSpPr txBox="1"/>
          <p:nvPr>
            <p:ph type="ctrTitle"/>
          </p:nvPr>
        </p:nvSpPr>
        <p:spPr>
          <a:xfrm>
            <a:off x="1592850" y="2257100"/>
            <a:ext cx="5958300" cy="943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5200"/>
              <a:buNone/>
              <a:defRPr sz="5200">
                <a:solidFill>
                  <a:schemeClr val="lt2"/>
                </a:solidFill>
              </a:defRPr>
            </a:lvl1pPr>
            <a:lvl2pPr lvl="1" rtl="0" algn="ctr">
              <a:spcBef>
                <a:spcPts val="0"/>
              </a:spcBef>
              <a:spcAft>
                <a:spcPts val="0"/>
              </a:spcAft>
              <a:buClr>
                <a:schemeClr val="lt2"/>
              </a:buClr>
              <a:buSzPts val="5200"/>
              <a:buNone/>
              <a:defRPr sz="5200">
                <a:solidFill>
                  <a:schemeClr val="lt2"/>
                </a:solidFill>
              </a:defRPr>
            </a:lvl2pPr>
            <a:lvl3pPr lvl="2" rtl="0" algn="ctr">
              <a:spcBef>
                <a:spcPts val="0"/>
              </a:spcBef>
              <a:spcAft>
                <a:spcPts val="0"/>
              </a:spcAft>
              <a:buClr>
                <a:schemeClr val="lt2"/>
              </a:buClr>
              <a:buSzPts val="5200"/>
              <a:buNone/>
              <a:defRPr sz="5200">
                <a:solidFill>
                  <a:schemeClr val="lt2"/>
                </a:solidFill>
              </a:defRPr>
            </a:lvl3pPr>
            <a:lvl4pPr lvl="3" rtl="0" algn="ctr">
              <a:spcBef>
                <a:spcPts val="0"/>
              </a:spcBef>
              <a:spcAft>
                <a:spcPts val="0"/>
              </a:spcAft>
              <a:buClr>
                <a:schemeClr val="lt2"/>
              </a:buClr>
              <a:buSzPts val="5200"/>
              <a:buNone/>
              <a:defRPr sz="5200">
                <a:solidFill>
                  <a:schemeClr val="lt2"/>
                </a:solidFill>
              </a:defRPr>
            </a:lvl4pPr>
            <a:lvl5pPr lvl="4" rtl="0" algn="ctr">
              <a:spcBef>
                <a:spcPts val="0"/>
              </a:spcBef>
              <a:spcAft>
                <a:spcPts val="0"/>
              </a:spcAft>
              <a:buClr>
                <a:schemeClr val="lt2"/>
              </a:buClr>
              <a:buSzPts val="5200"/>
              <a:buNone/>
              <a:defRPr sz="5200">
                <a:solidFill>
                  <a:schemeClr val="lt2"/>
                </a:solidFill>
              </a:defRPr>
            </a:lvl5pPr>
            <a:lvl6pPr lvl="5" rtl="0" algn="ctr">
              <a:spcBef>
                <a:spcPts val="0"/>
              </a:spcBef>
              <a:spcAft>
                <a:spcPts val="0"/>
              </a:spcAft>
              <a:buClr>
                <a:schemeClr val="lt2"/>
              </a:buClr>
              <a:buSzPts val="5200"/>
              <a:buNone/>
              <a:defRPr sz="5200">
                <a:solidFill>
                  <a:schemeClr val="lt2"/>
                </a:solidFill>
              </a:defRPr>
            </a:lvl6pPr>
            <a:lvl7pPr lvl="6" rtl="0" algn="ctr">
              <a:spcBef>
                <a:spcPts val="0"/>
              </a:spcBef>
              <a:spcAft>
                <a:spcPts val="0"/>
              </a:spcAft>
              <a:buClr>
                <a:schemeClr val="lt2"/>
              </a:buClr>
              <a:buSzPts val="5200"/>
              <a:buNone/>
              <a:defRPr sz="5200">
                <a:solidFill>
                  <a:schemeClr val="lt2"/>
                </a:solidFill>
              </a:defRPr>
            </a:lvl7pPr>
            <a:lvl8pPr lvl="7" rtl="0" algn="ctr">
              <a:spcBef>
                <a:spcPts val="0"/>
              </a:spcBef>
              <a:spcAft>
                <a:spcPts val="0"/>
              </a:spcAft>
              <a:buClr>
                <a:schemeClr val="lt2"/>
              </a:buClr>
              <a:buSzPts val="5200"/>
              <a:buNone/>
              <a:defRPr sz="5200">
                <a:solidFill>
                  <a:schemeClr val="lt2"/>
                </a:solidFill>
              </a:defRPr>
            </a:lvl8pPr>
            <a:lvl9pPr lvl="8" rtl="0" algn="ctr">
              <a:spcBef>
                <a:spcPts val="0"/>
              </a:spcBef>
              <a:spcAft>
                <a:spcPts val="0"/>
              </a:spcAft>
              <a:buClr>
                <a:schemeClr val="lt2"/>
              </a:buClr>
              <a:buSzPts val="5200"/>
              <a:buNone/>
              <a:defRPr sz="5200">
                <a:solidFill>
                  <a:schemeClr val="lt2"/>
                </a:solidFill>
              </a:defRPr>
            </a:lvl9pPr>
          </a:lstStyle>
          <a:p/>
        </p:txBody>
      </p:sp>
      <p:sp>
        <p:nvSpPr>
          <p:cNvPr id="230" name="Google Shape;230;p44"/>
          <p:cNvSpPr txBox="1"/>
          <p:nvPr>
            <p:ph idx="1" type="subTitle"/>
          </p:nvPr>
        </p:nvSpPr>
        <p:spPr>
          <a:xfrm>
            <a:off x="2617650" y="1786700"/>
            <a:ext cx="3908700" cy="470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ource Sans Pro"/>
              <a:buNone/>
              <a:defRPr>
                <a:latin typeface="Source Sans Pro"/>
                <a:ea typeface="Source Sans Pro"/>
                <a:cs typeface="Source Sans Pro"/>
                <a:sym typeface="Source Sans Pr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1" name="Google Shape;231;p44"/>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4"/>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233" name="Shape 233"/>
        <p:cNvGrpSpPr/>
        <p:nvPr/>
      </p:nvGrpSpPr>
      <p:grpSpPr>
        <a:xfrm>
          <a:off x="0" y="0"/>
          <a:ext cx="0" cy="0"/>
          <a:chOff x="0" y="0"/>
          <a:chExt cx="0" cy="0"/>
        </a:xfrm>
      </p:grpSpPr>
      <p:sp>
        <p:nvSpPr>
          <p:cNvPr id="234" name="Google Shape;234;p45"/>
          <p:cNvSpPr txBox="1"/>
          <p:nvPr>
            <p:ph hasCustomPrompt="1" type="title"/>
          </p:nvPr>
        </p:nvSpPr>
        <p:spPr>
          <a:xfrm>
            <a:off x="3781075" y="1635450"/>
            <a:ext cx="1714500" cy="973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6000"/>
              <a:buNone/>
              <a:defRPr sz="60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35" name="Google Shape;235;p45"/>
          <p:cNvSpPr txBox="1"/>
          <p:nvPr>
            <p:ph idx="2" type="title"/>
          </p:nvPr>
        </p:nvSpPr>
        <p:spPr>
          <a:xfrm>
            <a:off x="2343300" y="2406625"/>
            <a:ext cx="4457700" cy="609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2"/>
              </a:buClr>
              <a:buSzPts val="3000"/>
              <a:buNone/>
              <a:defRPr sz="3000">
                <a:solidFill>
                  <a:schemeClr val="lt2"/>
                </a:solidFill>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p:txBody>
      </p:sp>
      <p:sp>
        <p:nvSpPr>
          <p:cNvPr id="236" name="Google Shape;236;p45"/>
          <p:cNvSpPr/>
          <p:nvPr/>
        </p:nvSpPr>
        <p:spPr>
          <a:xfrm>
            <a:off x="3515050" y="540000"/>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5"/>
          <p:cNvSpPr/>
          <p:nvPr/>
        </p:nvSpPr>
        <p:spPr>
          <a:xfrm>
            <a:off x="720000"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5"/>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5"/>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5"/>
          <p:cNvSpPr txBox="1"/>
          <p:nvPr>
            <p:ph idx="1" type="subTitle"/>
          </p:nvPr>
        </p:nvSpPr>
        <p:spPr>
          <a:xfrm>
            <a:off x="2343300" y="2895900"/>
            <a:ext cx="4457700" cy="45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241" name="Shape 241"/>
        <p:cNvGrpSpPr/>
        <p:nvPr/>
      </p:nvGrpSpPr>
      <p:grpSpPr>
        <a:xfrm>
          <a:off x="0" y="0"/>
          <a:ext cx="0" cy="0"/>
          <a:chOff x="0" y="0"/>
          <a:chExt cx="0" cy="0"/>
        </a:xfrm>
      </p:grpSpPr>
      <p:sp>
        <p:nvSpPr>
          <p:cNvPr id="242" name="Google Shape;242;p46"/>
          <p:cNvSpPr txBox="1"/>
          <p:nvPr>
            <p:ph idx="1" type="body"/>
          </p:nvPr>
        </p:nvSpPr>
        <p:spPr>
          <a:xfrm>
            <a:off x="1192350" y="1286875"/>
            <a:ext cx="6759300" cy="31728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200"/>
            </a:lvl1pPr>
            <a:lvl2pPr indent="-304800" lvl="1" marL="914400" rtl="0">
              <a:lnSpc>
                <a:spcPct val="100000"/>
              </a:lnSpc>
              <a:spcBef>
                <a:spcPts val="1600"/>
              </a:spcBef>
              <a:spcAft>
                <a:spcPts val="0"/>
              </a:spcAft>
              <a:buSzPts val="1200"/>
              <a:buChar char="○"/>
              <a:defRPr sz="1200"/>
            </a:lvl2pPr>
            <a:lvl3pPr indent="-304800" lvl="2" marL="1371600" rtl="0">
              <a:lnSpc>
                <a:spcPct val="100000"/>
              </a:lnSpc>
              <a:spcBef>
                <a:spcPts val="1600"/>
              </a:spcBef>
              <a:spcAft>
                <a:spcPts val="0"/>
              </a:spcAft>
              <a:buSzPts val="1200"/>
              <a:buChar char="■"/>
              <a:defRPr sz="1200"/>
            </a:lvl3pPr>
            <a:lvl4pPr indent="-304800" lvl="3" marL="1828800" rtl="0">
              <a:lnSpc>
                <a:spcPct val="100000"/>
              </a:lnSpc>
              <a:spcBef>
                <a:spcPts val="1600"/>
              </a:spcBef>
              <a:spcAft>
                <a:spcPts val="0"/>
              </a:spcAft>
              <a:buSzPts val="1200"/>
              <a:buChar char="●"/>
              <a:defRPr sz="1200"/>
            </a:lvl4pPr>
            <a:lvl5pPr indent="-304800" lvl="4" marL="2286000" rtl="0">
              <a:lnSpc>
                <a:spcPct val="100000"/>
              </a:lnSpc>
              <a:spcBef>
                <a:spcPts val="1600"/>
              </a:spcBef>
              <a:spcAft>
                <a:spcPts val="0"/>
              </a:spcAft>
              <a:buSzPts val="1200"/>
              <a:buChar char="○"/>
              <a:defRPr sz="1200"/>
            </a:lvl5pPr>
            <a:lvl6pPr indent="-304800" lvl="5" marL="2743200" rtl="0">
              <a:lnSpc>
                <a:spcPct val="100000"/>
              </a:lnSpc>
              <a:spcBef>
                <a:spcPts val="1600"/>
              </a:spcBef>
              <a:spcAft>
                <a:spcPts val="0"/>
              </a:spcAft>
              <a:buSzPts val="1200"/>
              <a:buChar char="■"/>
              <a:defRPr sz="1200"/>
            </a:lvl6pPr>
            <a:lvl7pPr indent="-304800" lvl="6" marL="3200400" rtl="0">
              <a:lnSpc>
                <a:spcPct val="100000"/>
              </a:lnSpc>
              <a:spcBef>
                <a:spcPts val="1600"/>
              </a:spcBef>
              <a:spcAft>
                <a:spcPts val="0"/>
              </a:spcAft>
              <a:buSzPts val="1200"/>
              <a:buChar char="●"/>
              <a:defRPr sz="1200"/>
            </a:lvl7pPr>
            <a:lvl8pPr indent="-304800" lvl="7" marL="3657600" rtl="0">
              <a:lnSpc>
                <a:spcPct val="100000"/>
              </a:lnSpc>
              <a:spcBef>
                <a:spcPts val="1600"/>
              </a:spcBef>
              <a:spcAft>
                <a:spcPts val="0"/>
              </a:spcAft>
              <a:buSzPts val="1200"/>
              <a:buChar char="○"/>
              <a:defRPr sz="1200"/>
            </a:lvl8pPr>
            <a:lvl9pPr indent="-304800" lvl="8" marL="4114800" rtl="0">
              <a:lnSpc>
                <a:spcPct val="100000"/>
              </a:lnSpc>
              <a:spcBef>
                <a:spcPts val="1600"/>
              </a:spcBef>
              <a:spcAft>
                <a:spcPts val="1600"/>
              </a:spcAft>
              <a:buSzPts val="1200"/>
              <a:buChar char="■"/>
              <a:defRPr sz="1200"/>
            </a:lvl9pPr>
          </a:lstStyle>
          <a:p/>
        </p:txBody>
      </p:sp>
      <p:sp>
        <p:nvSpPr>
          <p:cNvPr id="243" name="Google Shape;243;p46"/>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6"/>
          <p:cNvSpPr txBox="1"/>
          <p:nvPr>
            <p:ph type="title"/>
          </p:nvPr>
        </p:nvSpPr>
        <p:spPr>
          <a:xfrm>
            <a:off x="2410375" y="540000"/>
            <a:ext cx="6013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245" name="Shape 245"/>
        <p:cNvGrpSpPr/>
        <p:nvPr/>
      </p:nvGrpSpPr>
      <p:grpSpPr>
        <a:xfrm>
          <a:off x="0" y="0"/>
          <a:ext cx="0" cy="0"/>
          <a:chOff x="0" y="0"/>
          <a:chExt cx="0" cy="0"/>
        </a:xfrm>
      </p:grpSpPr>
      <p:sp>
        <p:nvSpPr>
          <p:cNvPr id="246" name="Google Shape;246;p47"/>
          <p:cNvSpPr txBox="1"/>
          <p:nvPr>
            <p:ph type="title"/>
          </p:nvPr>
        </p:nvSpPr>
        <p:spPr>
          <a:xfrm>
            <a:off x="720000" y="540000"/>
            <a:ext cx="3852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247" name="Google Shape;247;p47"/>
          <p:cNvSpPr txBox="1"/>
          <p:nvPr>
            <p:ph idx="1" type="subTitle"/>
          </p:nvPr>
        </p:nvSpPr>
        <p:spPr>
          <a:xfrm>
            <a:off x="1976600" y="29536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48" name="Google Shape;248;p47"/>
          <p:cNvSpPr txBox="1"/>
          <p:nvPr>
            <p:ph idx="2" type="subTitle"/>
          </p:nvPr>
        </p:nvSpPr>
        <p:spPr>
          <a:xfrm>
            <a:off x="5748500" y="29536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49" name="Google Shape;249;p47"/>
          <p:cNvSpPr/>
          <p:nvPr/>
        </p:nvSpPr>
        <p:spPr>
          <a:xfrm>
            <a:off x="4867275" y="540000"/>
            <a:ext cx="35568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7"/>
          <p:cNvSpPr txBox="1"/>
          <p:nvPr>
            <p:ph idx="3" type="subTitle"/>
          </p:nvPr>
        </p:nvSpPr>
        <p:spPr>
          <a:xfrm>
            <a:off x="1976925" y="2636375"/>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1" name="Google Shape;251;p47"/>
          <p:cNvSpPr txBox="1"/>
          <p:nvPr>
            <p:ph idx="4" type="subTitle"/>
          </p:nvPr>
        </p:nvSpPr>
        <p:spPr>
          <a:xfrm>
            <a:off x="5748500" y="2636375"/>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2" name="Google Shape;252;p47"/>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253" name="Shape 253"/>
        <p:cNvGrpSpPr/>
        <p:nvPr/>
      </p:nvGrpSpPr>
      <p:grpSpPr>
        <a:xfrm>
          <a:off x="0" y="0"/>
          <a:ext cx="0" cy="0"/>
          <a:chOff x="0" y="0"/>
          <a:chExt cx="0" cy="0"/>
        </a:xfrm>
      </p:grpSpPr>
      <p:sp>
        <p:nvSpPr>
          <p:cNvPr id="254" name="Google Shape;254;p48"/>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8"/>
          <p:cNvSpPr txBox="1"/>
          <p:nvPr>
            <p:ph type="title"/>
          </p:nvPr>
        </p:nvSpPr>
        <p:spPr>
          <a:xfrm>
            <a:off x="3657825" y="540000"/>
            <a:ext cx="47661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1"/>
        </a:solidFill>
      </p:bgPr>
    </p:bg>
    <p:spTree>
      <p:nvGrpSpPr>
        <p:cNvPr id="256" name="Shape 256"/>
        <p:cNvGrpSpPr/>
        <p:nvPr/>
      </p:nvGrpSpPr>
      <p:grpSpPr>
        <a:xfrm>
          <a:off x="0" y="0"/>
          <a:ext cx="0" cy="0"/>
          <a:chOff x="0" y="0"/>
          <a:chExt cx="0" cy="0"/>
        </a:xfrm>
      </p:grpSpPr>
      <p:sp>
        <p:nvSpPr>
          <p:cNvPr id="257" name="Google Shape;257;p49"/>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49"/>
          <p:cNvSpPr txBox="1"/>
          <p:nvPr>
            <p:ph type="title"/>
          </p:nvPr>
        </p:nvSpPr>
        <p:spPr>
          <a:xfrm>
            <a:off x="3657825" y="540000"/>
            <a:ext cx="47661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9" name="Google Shape;259;p49"/>
          <p:cNvSpPr txBox="1"/>
          <p:nvPr>
            <p:ph idx="1" type="subTitle"/>
          </p:nvPr>
        </p:nvSpPr>
        <p:spPr>
          <a:xfrm>
            <a:off x="4278250" y="1258300"/>
            <a:ext cx="4145700" cy="7278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260" name="Shape 260"/>
        <p:cNvGrpSpPr/>
        <p:nvPr/>
      </p:nvGrpSpPr>
      <p:grpSpPr>
        <a:xfrm>
          <a:off x="0" y="0"/>
          <a:ext cx="0" cy="0"/>
          <a:chOff x="0" y="0"/>
          <a:chExt cx="0" cy="0"/>
        </a:xfrm>
      </p:grpSpPr>
      <p:sp>
        <p:nvSpPr>
          <p:cNvPr id="261" name="Google Shape;261;p50"/>
          <p:cNvSpPr txBox="1"/>
          <p:nvPr>
            <p:ph type="ctrTitle"/>
          </p:nvPr>
        </p:nvSpPr>
        <p:spPr>
          <a:xfrm>
            <a:off x="1566750" y="1538250"/>
            <a:ext cx="6010500" cy="206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6000"/>
              <a:buNone/>
              <a:defRPr sz="6000">
                <a:solidFill>
                  <a:schemeClr val="lt2"/>
                </a:solidFill>
              </a:defRPr>
            </a:lvl1pPr>
            <a:lvl2pPr lvl="1" rtl="0" algn="ctr">
              <a:spcBef>
                <a:spcPts val="0"/>
              </a:spcBef>
              <a:spcAft>
                <a:spcPts val="0"/>
              </a:spcAft>
              <a:buClr>
                <a:schemeClr val="lt2"/>
              </a:buClr>
              <a:buSzPts val="5200"/>
              <a:buNone/>
              <a:defRPr sz="5200">
                <a:solidFill>
                  <a:schemeClr val="lt2"/>
                </a:solidFill>
              </a:defRPr>
            </a:lvl2pPr>
            <a:lvl3pPr lvl="2" rtl="0" algn="ctr">
              <a:spcBef>
                <a:spcPts val="0"/>
              </a:spcBef>
              <a:spcAft>
                <a:spcPts val="0"/>
              </a:spcAft>
              <a:buClr>
                <a:schemeClr val="lt2"/>
              </a:buClr>
              <a:buSzPts val="5200"/>
              <a:buNone/>
              <a:defRPr sz="5200">
                <a:solidFill>
                  <a:schemeClr val="lt2"/>
                </a:solidFill>
              </a:defRPr>
            </a:lvl3pPr>
            <a:lvl4pPr lvl="3" rtl="0" algn="ctr">
              <a:spcBef>
                <a:spcPts val="0"/>
              </a:spcBef>
              <a:spcAft>
                <a:spcPts val="0"/>
              </a:spcAft>
              <a:buClr>
                <a:schemeClr val="lt2"/>
              </a:buClr>
              <a:buSzPts val="5200"/>
              <a:buNone/>
              <a:defRPr sz="5200">
                <a:solidFill>
                  <a:schemeClr val="lt2"/>
                </a:solidFill>
              </a:defRPr>
            </a:lvl4pPr>
            <a:lvl5pPr lvl="4" rtl="0" algn="ctr">
              <a:spcBef>
                <a:spcPts val="0"/>
              </a:spcBef>
              <a:spcAft>
                <a:spcPts val="0"/>
              </a:spcAft>
              <a:buClr>
                <a:schemeClr val="lt2"/>
              </a:buClr>
              <a:buSzPts val="5200"/>
              <a:buNone/>
              <a:defRPr sz="5200">
                <a:solidFill>
                  <a:schemeClr val="lt2"/>
                </a:solidFill>
              </a:defRPr>
            </a:lvl5pPr>
            <a:lvl6pPr lvl="5" rtl="0" algn="ctr">
              <a:spcBef>
                <a:spcPts val="0"/>
              </a:spcBef>
              <a:spcAft>
                <a:spcPts val="0"/>
              </a:spcAft>
              <a:buClr>
                <a:schemeClr val="lt2"/>
              </a:buClr>
              <a:buSzPts val="5200"/>
              <a:buNone/>
              <a:defRPr sz="5200">
                <a:solidFill>
                  <a:schemeClr val="lt2"/>
                </a:solidFill>
              </a:defRPr>
            </a:lvl6pPr>
            <a:lvl7pPr lvl="6" rtl="0" algn="ctr">
              <a:spcBef>
                <a:spcPts val="0"/>
              </a:spcBef>
              <a:spcAft>
                <a:spcPts val="0"/>
              </a:spcAft>
              <a:buClr>
                <a:schemeClr val="lt2"/>
              </a:buClr>
              <a:buSzPts val="5200"/>
              <a:buNone/>
              <a:defRPr sz="5200">
                <a:solidFill>
                  <a:schemeClr val="lt2"/>
                </a:solidFill>
              </a:defRPr>
            </a:lvl7pPr>
            <a:lvl8pPr lvl="7" rtl="0" algn="ctr">
              <a:spcBef>
                <a:spcPts val="0"/>
              </a:spcBef>
              <a:spcAft>
                <a:spcPts val="0"/>
              </a:spcAft>
              <a:buClr>
                <a:schemeClr val="lt2"/>
              </a:buClr>
              <a:buSzPts val="5200"/>
              <a:buNone/>
              <a:defRPr sz="5200">
                <a:solidFill>
                  <a:schemeClr val="lt2"/>
                </a:solidFill>
              </a:defRPr>
            </a:lvl8pPr>
            <a:lvl9pPr lvl="8" rtl="0" algn="ctr">
              <a:spcBef>
                <a:spcPts val="0"/>
              </a:spcBef>
              <a:spcAft>
                <a:spcPts val="0"/>
              </a:spcAft>
              <a:buClr>
                <a:schemeClr val="lt2"/>
              </a:buClr>
              <a:buSzPts val="5200"/>
              <a:buNone/>
              <a:defRPr sz="5200">
                <a:solidFill>
                  <a:schemeClr val="lt2"/>
                </a:solidFill>
              </a:defRPr>
            </a:lvl9pPr>
          </a:lstStyle>
          <a:p/>
        </p:txBody>
      </p:sp>
      <p:sp>
        <p:nvSpPr>
          <p:cNvPr id="262" name="Google Shape;262;p50"/>
          <p:cNvSpPr/>
          <p:nvPr/>
        </p:nvSpPr>
        <p:spPr>
          <a:xfrm flipH="1">
            <a:off x="720062" y="540000"/>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50"/>
          <p:cNvSpPr/>
          <p:nvPr/>
        </p:nvSpPr>
        <p:spPr>
          <a:xfrm flipH="1">
            <a:off x="3515112"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50"/>
          <p:cNvSpPr/>
          <p:nvPr/>
        </p:nvSpPr>
        <p:spPr>
          <a:xfrm flipH="1" rot="9387396">
            <a:off x="7503726"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50"/>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266" name="Shape 266"/>
        <p:cNvGrpSpPr/>
        <p:nvPr/>
      </p:nvGrpSpPr>
      <p:grpSpPr>
        <a:xfrm>
          <a:off x="0" y="0"/>
          <a:ext cx="0" cy="0"/>
          <a:chOff x="0" y="0"/>
          <a:chExt cx="0" cy="0"/>
        </a:xfrm>
      </p:grpSpPr>
      <p:sp>
        <p:nvSpPr>
          <p:cNvPr id="267" name="Google Shape;267;p51"/>
          <p:cNvSpPr txBox="1"/>
          <p:nvPr>
            <p:ph idx="1" type="body"/>
          </p:nvPr>
        </p:nvSpPr>
        <p:spPr>
          <a:xfrm>
            <a:off x="4312575" y="1188025"/>
            <a:ext cx="3790500" cy="32313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68" name="Google Shape;268;p51"/>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51"/>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51"/>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271" name="Google Shape;271;p51"/>
          <p:cNvSpPr txBox="1"/>
          <p:nvPr>
            <p:ph idx="2" type="subTitle"/>
          </p:nvPr>
        </p:nvSpPr>
        <p:spPr>
          <a:xfrm>
            <a:off x="720000" y="147945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1"/>
                </a:solidFill>
              </a:defRPr>
            </a:lvl1pPr>
            <a:lvl2pPr lvl="1" rtl="0">
              <a:spcBef>
                <a:spcPts val="1600"/>
              </a:spcBef>
              <a:spcAft>
                <a:spcPts val="0"/>
              </a:spcAft>
              <a:buNone/>
              <a:defRPr>
                <a:solidFill>
                  <a:schemeClr val="accent1"/>
                </a:solidFill>
              </a:defRPr>
            </a:lvl2pPr>
            <a:lvl3pPr lvl="2" rtl="0">
              <a:spcBef>
                <a:spcPts val="1600"/>
              </a:spcBef>
              <a:spcAft>
                <a:spcPts val="0"/>
              </a:spcAft>
              <a:buNone/>
              <a:defRPr>
                <a:solidFill>
                  <a:schemeClr val="accent1"/>
                </a:solidFill>
              </a:defRPr>
            </a:lvl3pPr>
            <a:lvl4pPr lvl="3" rtl="0">
              <a:spcBef>
                <a:spcPts val="1600"/>
              </a:spcBef>
              <a:spcAft>
                <a:spcPts val="0"/>
              </a:spcAft>
              <a:buNone/>
              <a:defRPr>
                <a:solidFill>
                  <a:schemeClr val="accent1"/>
                </a:solidFill>
              </a:defRPr>
            </a:lvl4pPr>
            <a:lvl5pPr lvl="4" rtl="0">
              <a:spcBef>
                <a:spcPts val="1600"/>
              </a:spcBef>
              <a:spcAft>
                <a:spcPts val="0"/>
              </a:spcAft>
              <a:buNone/>
              <a:defRPr>
                <a:solidFill>
                  <a:schemeClr val="accent1"/>
                </a:solidFill>
              </a:defRPr>
            </a:lvl5pPr>
            <a:lvl6pPr lvl="5" rtl="0">
              <a:spcBef>
                <a:spcPts val="1600"/>
              </a:spcBef>
              <a:spcAft>
                <a:spcPts val="0"/>
              </a:spcAft>
              <a:buNone/>
              <a:defRPr>
                <a:solidFill>
                  <a:schemeClr val="accent1"/>
                </a:solidFill>
              </a:defRPr>
            </a:lvl6pPr>
            <a:lvl7pPr lvl="6" rtl="0">
              <a:spcBef>
                <a:spcPts val="1600"/>
              </a:spcBef>
              <a:spcAft>
                <a:spcPts val="0"/>
              </a:spcAft>
              <a:buNone/>
              <a:defRPr>
                <a:solidFill>
                  <a:schemeClr val="accent1"/>
                </a:solidFill>
              </a:defRPr>
            </a:lvl7pPr>
            <a:lvl8pPr lvl="7" rtl="0">
              <a:spcBef>
                <a:spcPts val="1600"/>
              </a:spcBef>
              <a:spcAft>
                <a:spcPts val="0"/>
              </a:spcAft>
              <a:buNone/>
              <a:defRPr>
                <a:solidFill>
                  <a:schemeClr val="accent1"/>
                </a:solidFill>
              </a:defRPr>
            </a:lvl8pPr>
            <a:lvl9pPr lvl="8" rtl="0">
              <a:spcBef>
                <a:spcPts val="1600"/>
              </a:spcBef>
              <a:spcAft>
                <a:spcPts val="1600"/>
              </a:spcAft>
              <a:buNone/>
              <a:defRPr>
                <a:solidFill>
                  <a:schemeClr val="accent1"/>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1"/>
        </a:solidFill>
      </p:bgPr>
    </p:bg>
    <p:spTree>
      <p:nvGrpSpPr>
        <p:cNvPr id="272" name="Shape 272"/>
        <p:cNvGrpSpPr/>
        <p:nvPr/>
      </p:nvGrpSpPr>
      <p:grpSpPr>
        <a:xfrm>
          <a:off x="0" y="0"/>
          <a:ext cx="0" cy="0"/>
          <a:chOff x="0" y="0"/>
          <a:chExt cx="0" cy="0"/>
        </a:xfrm>
      </p:grpSpPr>
      <p:sp>
        <p:nvSpPr>
          <p:cNvPr id="273" name="Google Shape;273;p52"/>
          <p:cNvSpPr txBox="1"/>
          <p:nvPr>
            <p:ph idx="1" type="subTitle"/>
          </p:nvPr>
        </p:nvSpPr>
        <p:spPr>
          <a:xfrm>
            <a:off x="2206250" y="1877517"/>
            <a:ext cx="4737300" cy="118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200"/>
            </a:lvl1pPr>
            <a:lvl2pPr lvl="1" rtl="0">
              <a:spcBef>
                <a:spcPts val="1600"/>
              </a:spcBef>
              <a:spcAft>
                <a:spcPts val="0"/>
              </a:spcAft>
              <a:buSzPts val="2200"/>
              <a:buNone/>
              <a:defRPr sz="2200"/>
            </a:lvl2pPr>
            <a:lvl3pPr lvl="2" rtl="0">
              <a:spcBef>
                <a:spcPts val="1600"/>
              </a:spcBef>
              <a:spcAft>
                <a:spcPts val="0"/>
              </a:spcAft>
              <a:buSzPts val="2200"/>
              <a:buNone/>
              <a:defRPr sz="2200"/>
            </a:lvl3pPr>
            <a:lvl4pPr lvl="3" rtl="0">
              <a:spcBef>
                <a:spcPts val="1600"/>
              </a:spcBef>
              <a:spcAft>
                <a:spcPts val="0"/>
              </a:spcAft>
              <a:buSzPts val="2200"/>
              <a:buNone/>
              <a:defRPr sz="2200"/>
            </a:lvl4pPr>
            <a:lvl5pPr lvl="4" rtl="0">
              <a:spcBef>
                <a:spcPts val="1600"/>
              </a:spcBef>
              <a:spcAft>
                <a:spcPts val="0"/>
              </a:spcAft>
              <a:buSzPts val="2200"/>
              <a:buNone/>
              <a:defRPr sz="2200"/>
            </a:lvl5pPr>
            <a:lvl6pPr lvl="5" rtl="0">
              <a:spcBef>
                <a:spcPts val="1600"/>
              </a:spcBef>
              <a:spcAft>
                <a:spcPts val="0"/>
              </a:spcAft>
              <a:buSzPts val="2200"/>
              <a:buNone/>
              <a:defRPr sz="2200"/>
            </a:lvl6pPr>
            <a:lvl7pPr lvl="6" rtl="0">
              <a:spcBef>
                <a:spcPts val="1600"/>
              </a:spcBef>
              <a:spcAft>
                <a:spcPts val="0"/>
              </a:spcAft>
              <a:buSzPts val="2200"/>
              <a:buNone/>
              <a:defRPr sz="2200"/>
            </a:lvl7pPr>
            <a:lvl8pPr lvl="7" rtl="0">
              <a:spcBef>
                <a:spcPts val="1600"/>
              </a:spcBef>
              <a:spcAft>
                <a:spcPts val="0"/>
              </a:spcAft>
              <a:buSzPts val="2200"/>
              <a:buNone/>
              <a:defRPr sz="2200"/>
            </a:lvl8pPr>
            <a:lvl9pPr lvl="8" rtl="0">
              <a:spcBef>
                <a:spcPts val="1600"/>
              </a:spcBef>
              <a:spcAft>
                <a:spcPts val="1600"/>
              </a:spcAft>
              <a:buSzPts val="2200"/>
              <a:buNone/>
              <a:defRPr sz="2200"/>
            </a:lvl9pPr>
          </a:lstStyle>
          <a:p/>
        </p:txBody>
      </p:sp>
      <p:sp>
        <p:nvSpPr>
          <p:cNvPr id="274" name="Google Shape;274;p52"/>
          <p:cNvSpPr txBox="1"/>
          <p:nvPr>
            <p:ph type="title"/>
          </p:nvPr>
        </p:nvSpPr>
        <p:spPr>
          <a:xfrm>
            <a:off x="3003125" y="3059517"/>
            <a:ext cx="3142800" cy="32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2pPr>
            <a:lvl3pPr lvl="2"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3pPr>
            <a:lvl4pPr lvl="3"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4pPr>
            <a:lvl5pPr lvl="4"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5pPr>
            <a:lvl6pPr lvl="5"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6pPr>
            <a:lvl7pPr lvl="6"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7pPr>
            <a:lvl8pPr lvl="7"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8pPr>
            <a:lvl9pPr lvl="8"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9pPr>
          </a:lstStyle>
          <a:p/>
        </p:txBody>
      </p:sp>
      <p:sp>
        <p:nvSpPr>
          <p:cNvPr id="275" name="Google Shape;275;p52"/>
          <p:cNvSpPr/>
          <p:nvPr/>
        </p:nvSpPr>
        <p:spPr>
          <a:xfrm flipH="1" rot="9387396">
            <a:off x="7503726"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52"/>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277" name="Shape 277"/>
        <p:cNvGrpSpPr/>
        <p:nvPr/>
      </p:nvGrpSpPr>
      <p:grpSpPr>
        <a:xfrm>
          <a:off x="0" y="0"/>
          <a:ext cx="0" cy="0"/>
          <a:chOff x="0" y="0"/>
          <a:chExt cx="0" cy="0"/>
        </a:xfrm>
      </p:grpSpPr>
      <p:sp>
        <p:nvSpPr>
          <p:cNvPr id="278" name="Google Shape;278;p53"/>
          <p:cNvSpPr txBox="1"/>
          <p:nvPr>
            <p:ph hasCustomPrompt="1" type="title"/>
          </p:nvPr>
        </p:nvSpPr>
        <p:spPr>
          <a:xfrm>
            <a:off x="1693500" y="1924050"/>
            <a:ext cx="5757000" cy="106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79" name="Google Shape;279;p53"/>
          <p:cNvSpPr/>
          <p:nvPr/>
        </p:nvSpPr>
        <p:spPr>
          <a:xfrm flipH="1">
            <a:off x="7603425"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53"/>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53"/>
          <p:cNvSpPr txBox="1"/>
          <p:nvPr>
            <p:ph idx="1" type="subTitle"/>
          </p:nvPr>
        </p:nvSpPr>
        <p:spPr>
          <a:xfrm>
            <a:off x="1697400" y="2847975"/>
            <a:ext cx="5757000" cy="45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82" name="Google Shape;282;p53"/>
          <p:cNvSpPr/>
          <p:nvPr/>
        </p:nvSpPr>
        <p:spPr>
          <a:xfrm flipH="1">
            <a:off x="720062" y="540000"/>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53"/>
          <p:cNvSpPr/>
          <p:nvPr/>
        </p:nvSpPr>
        <p:spPr>
          <a:xfrm flipH="1">
            <a:off x="3515112"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284" name="Shape 284"/>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p:cSld name="BLANK_2">
    <p:bg>
      <p:bgPr>
        <a:solidFill>
          <a:schemeClr val="lt1"/>
        </a:solidFill>
      </p:bgPr>
    </p:bg>
    <p:spTree>
      <p:nvGrpSpPr>
        <p:cNvPr id="285" name="Shape 285"/>
        <p:cNvGrpSpPr/>
        <p:nvPr/>
      </p:nvGrpSpPr>
      <p:grpSpPr>
        <a:xfrm>
          <a:off x="0" y="0"/>
          <a:ext cx="0" cy="0"/>
          <a:chOff x="0" y="0"/>
          <a:chExt cx="0" cy="0"/>
        </a:xfrm>
      </p:grpSpPr>
      <p:sp>
        <p:nvSpPr>
          <p:cNvPr id="286" name="Google Shape;286;p55"/>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55"/>
          <p:cNvSpPr txBox="1"/>
          <p:nvPr>
            <p:ph type="title"/>
          </p:nvPr>
        </p:nvSpPr>
        <p:spPr>
          <a:xfrm>
            <a:off x="4572000" y="540000"/>
            <a:ext cx="38520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8" name="Google Shape;288;p55"/>
          <p:cNvSpPr txBox="1"/>
          <p:nvPr>
            <p:ph idx="1" type="subTitle"/>
          </p:nvPr>
        </p:nvSpPr>
        <p:spPr>
          <a:xfrm>
            <a:off x="4830800" y="1564700"/>
            <a:ext cx="3436800" cy="2417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400"/>
              <a:buFont typeface="Arial"/>
              <a:buAutoNum type="arabicPeriod"/>
              <a:defRPr sz="1600"/>
            </a:lvl1pPr>
            <a:lvl2pPr lvl="1" rtl="0">
              <a:spcBef>
                <a:spcPts val="1600"/>
              </a:spcBef>
              <a:spcAft>
                <a:spcPts val="0"/>
              </a:spcAft>
              <a:buClr>
                <a:schemeClr val="dk1"/>
              </a:buClr>
              <a:buSzPts val="1400"/>
              <a:buFont typeface="Arial"/>
              <a:buAutoNum type="alphaLcPeriod"/>
              <a:defRPr/>
            </a:lvl2pPr>
            <a:lvl3pPr lvl="2" rtl="0">
              <a:spcBef>
                <a:spcPts val="1600"/>
              </a:spcBef>
              <a:spcAft>
                <a:spcPts val="0"/>
              </a:spcAft>
              <a:buClr>
                <a:schemeClr val="dk1"/>
              </a:buClr>
              <a:buSzPts val="1400"/>
              <a:buFont typeface="Arial"/>
              <a:buAutoNum type="romanLcPeriod"/>
              <a:defRPr/>
            </a:lvl3pPr>
            <a:lvl4pPr lvl="3" rtl="0">
              <a:spcBef>
                <a:spcPts val="1600"/>
              </a:spcBef>
              <a:spcAft>
                <a:spcPts val="0"/>
              </a:spcAft>
              <a:buClr>
                <a:schemeClr val="dk1"/>
              </a:buClr>
              <a:buSzPts val="1400"/>
              <a:buFont typeface="Arial"/>
              <a:buAutoNum type="arabicPeriod"/>
              <a:defRPr/>
            </a:lvl4pPr>
            <a:lvl5pPr lvl="4" rtl="0">
              <a:spcBef>
                <a:spcPts val="1600"/>
              </a:spcBef>
              <a:spcAft>
                <a:spcPts val="0"/>
              </a:spcAft>
              <a:buClr>
                <a:schemeClr val="dk1"/>
              </a:buClr>
              <a:buSzPts val="1400"/>
              <a:buFont typeface="Arial"/>
              <a:buAutoNum type="alphaLcPeriod"/>
              <a:defRPr/>
            </a:lvl5pPr>
            <a:lvl6pPr lvl="5" rtl="0">
              <a:spcBef>
                <a:spcPts val="1600"/>
              </a:spcBef>
              <a:spcAft>
                <a:spcPts val="0"/>
              </a:spcAft>
              <a:buClr>
                <a:schemeClr val="dk1"/>
              </a:buClr>
              <a:buSzPts val="1400"/>
              <a:buFont typeface="Arial"/>
              <a:buAutoNum type="romanLcPeriod"/>
              <a:defRPr/>
            </a:lvl6pPr>
            <a:lvl7pPr lvl="6" rtl="0">
              <a:spcBef>
                <a:spcPts val="1600"/>
              </a:spcBef>
              <a:spcAft>
                <a:spcPts val="0"/>
              </a:spcAft>
              <a:buClr>
                <a:schemeClr val="dk1"/>
              </a:buClr>
              <a:buSzPts val="1400"/>
              <a:buFont typeface="Arial"/>
              <a:buAutoNum type="arabicPeriod"/>
              <a:defRPr/>
            </a:lvl7pPr>
            <a:lvl8pPr lvl="7" rtl="0">
              <a:spcBef>
                <a:spcPts val="1600"/>
              </a:spcBef>
              <a:spcAft>
                <a:spcPts val="0"/>
              </a:spcAft>
              <a:buClr>
                <a:schemeClr val="dk1"/>
              </a:buClr>
              <a:buSzPts val="1400"/>
              <a:buFont typeface="Arial"/>
              <a:buAutoNum type="alphaLcPeriod"/>
              <a:defRPr/>
            </a:lvl8pPr>
            <a:lvl9pPr lvl="8" rtl="0">
              <a:spcBef>
                <a:spcPts val="1600"/>
              </a:spcBef>
              <a:spcAft>
                <a:spcPts val="1600"/>
              </a:spcAft>
              <a:buClr>
                <a:schemeClr val="dk1"/>
              </a:buClr>
              <a:buSzPts val="1400"/>
              <a:buFont typeface="Arial"/>
              <a:buAutoNum type="romanLcPeriod"/>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bg>
      <p:bgPr>
        <a:solidFill>
          <a:schemeClr val="lt1"/>
        </a:solidFill>
      </p:bgPr>
    </p:bg>
    <p:spTree>
      <p:nvGrpSpPr>
        <p:cNvPr id="289" name="Shape 289"/>
        <p:cNvGrpSpPr/>
        <p:nvPr/>
      </p:nvGrpSpPr>
      <p:grpSpPr>
        <a:xfrm>
          <a:off x="0" y="0"/>
          <a:ext cx="0" cy="0"/>
          <a:chOff x="0" y="0"/>
          <a:chExt cx="0" cy="0"/>
        </a:xfrm>
      </p:grpSpPr>
      <p:sp>
        <p:nvSpPr>
          <p:cNvPr id="290" name="Google Shape;290;p56"/>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56"/>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
    <p:bg>
      <p:bgPr>
        <a:solidFill>
          <a:schemeClr val="lt1"/>
        </a:solidFill>
      </p:bgPr>
    </p:bg>
    <p:spTree>
      <p:nvGrpSpPr>
        <p:cNvPr id="292" name="Shape 292"/>
        <p:cNvGrpSpPr/>
        <p:nvPr/>
      </p:nvGrpSpPr>
      <p:grpSpPr>
        <a:xfrm>
          <a:off x="0" y="0"/>
          <a:ext cx="0" cy="0"/>
          <a:chOff x="0" y="0"/>
          <a:chExt cx="0" cy="0"/>
        </a:xfrm>
      </p:grpSpPr>
      <p:sp>
        <p:nvSpPr>
          <p:cNvPr id="293" name="Google Shape;293;p57"/>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57"/>
          <p:cNvSpPr txBox="1"/>
          <p:nvPr>
            <p:ph type="title"/>
          </p:nvPr>
        </p:nvSpPr>
        <p:spPr>
          <a:xfrm>
            <a:off x="720000" y="540000"/>
            <a:ext cx="35568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295" name="Google Shape;295;p57"/>
          <p:cNvSpPr txBox="1"/>
          <p:nvPr>
            <p:ph idx="1" type="subTitle"/>
          </p:nvPr>
        </p:nvSpPr>
        <p:spPr>
          <a:xfrm>
            <a:off x="1072413" y="2286900"/>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96" name="Google Shape;296;p57"/>
          <p:cNvSpPr txBox="1"/>
          <p:nvPr>
            <p:ph idx="2" type="subTitle"/>
          </p:nvPr>
        </p:nvSpPr>
        <p:spPr>
          <a:xfrm>
            <a:off x="1072413" y="1969625"/>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97" name="Google Shape;297;p57"/>
          <p:cNvSpPr txBox="1"/>
          <p:nvPr>
            <p:ph idx="3" type="subTitle"/>
          </p:nvPr>
        </p:nvSpPr>
        <p:spPr>
          <a:xfrm>
            <a:off x="1072413" y="3648975"/>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98" name="Google Shape;298;p57"/>
          <p:cNvSpPr txBox="1"/>
          <p:nvPr>
            <p:ph idx="4" type="subTitle"/>
          </p:nvPr>
        </p:nvSpPr>
        <p:spPr>
          <a:xfrm>
            <a:off x="1072413" y="3331700"/>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99" name="Google Shape;299;p57"/>
          <p:cNvSpPr txBox="1"/>
          <p:nvPr>
            <p:ph idx="5" type="subTitle"/>
          </p:nvPr>
        </p:nvSpPr>
        <p:spPr>
          <a:xfrm>
            <a:off x="3831785" y="2286900"/>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0" name="Google Shape;300;p57"/>
          <p:cNvSpPr txBox="1"/>
          <p:nvPr>
            <p:ph idx="6" type="subTitle"/>
          </p:nvPr>
        </p:nvSpPr>
        <p:spPr>
          <a:xfrm>
            <a:off x="3831785" y="1969625"/>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1" name="Google Shape;301;p57"/>
          <p:cNvSpPr txBox="1"/>
          <p:nvPr>
            <p:ph idx="7" type="subTitle"/>
          </p:nvPr>
        </p:nvSpPr>
        <p:spPr>
          <a:xfrm>
            <a:off x="3831785" y="3648975"/>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2" name="Google Shape;302;p57"/>
          <p:cNvSpPr txBox="1"/>
          <p:nvPr>
            <p:ph idx="8" type="subTitle"/>
          </p:nvPr>
        </p:nvSpPr>
        <p:spPr>
          <a:xfrm>
            <a:off x="3831785" y="3331700"/>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3" name="Google Shape;303;p57"/>
          <p:cNvSpPr txBox="1"/>
          <p:nvPr>
            <p:ph idx="9" type="subTitle"/>
          </p:nvPr>
        </p:nvSpPr>
        <p:spPr>
          <a:xfrm>
            <a:off x="6591160" y="2286900"/>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4" name="Google Shape;304;p57"/>
          <p:cNvSpPr txBox="1"/>
          <p:nvPr>
            <p:ph idx="13" type="subTitle"/>
          </p:nvPr>
        </p:nvSpPr>
        <p:spPr>
          <a:xfrm>
            <a:off x="6591160" y="1969625"/>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5" name="Google Shape;305;p57"/>
          <p:cNvSpPr txBox="1"/>
          <p:nvPr>
            <p:ph idx="14" type="subTitle"/>
          </p:nvPr>
        </p:nvSpPr>
        <p:spPr>
          <a:xfrm>
            <a:off x="6591160" y="3648975"/>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6" name="Google Shape;306;p57"/>
          <p:cNvSpPr txBox="1"/>
          <p:nvPr>
            <p:ph idx="15" type="subTitle"/>
          </p:nvPr>
        </p:nvSpPr>
        <p:spPr>
          <a:xfrm>
            <a:off x="6591160" y="3331700"/>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7" name="Google Shape;307;p57"/>
          <p:cNvSpPr/>
          <p:nvPr/>
        </p:nvSpPr>
        <p:spPr>
          <a:xfrm>
            <a:off x="3515050" y="540000"/>
            <a:ext cx="49089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08" name="Shape 308"/>
        <p:cNvGrpSpPr/>
        <p:nvPr/>
      </p:nvGrpSpPr>
      <p:grpSpPr>
        <a:xfrm>
          <a:off x="0" y="0"/>
          <a:ext cx="0" cy="0"/>
          <a:chOff x="0" y="0"/>
          <a:chExt cx="0" cy="0"/>
        </a:xfrm>
      </p:grpSpPr>
      <p:sp>
        <p:nvSpPr>
          <p:cNvPr id="309" name="Google Shape;309;p58"/>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310" name="Google Shape;310;p58"/>
          <p:cNvSpPr txBox="1"/>
          <p:nvPr>
            <p:ph hasCustomPrompt="1" idx="2" type="title"/>
          </p:nvPr>
        </p:nvSpPr>
        <p:spPr>
          <a:xfrm>
            <a:off x="876525" y="1867600"/>
            <a:ext cx="923700" cy="841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311" name="Google Shape;311;p58"/>
          <p:cNvSpPr txBox="1"/>
          <p:nvPr>
            <p:ph idx="1" type="subTitle"/>
          </p:nvPr>
        </p:nvSpPr>
        <p:spPr>
          <a:xfrm>
            <a:off x="2047875" y="1801850"/>
            <a:ext cx="2524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12" name="Google Shape;312;p58"/>
          <p:cNvSpPr txBox="1"/>
          <p:nvPr>
            <p:ph idx="3" type="subTitle"/>
          </p:nvPr>
        </p:nvSpPr>
        <p:spPr>
          <a:xfrm>
            <a:off x="2047875" y="2097125"/>
            <a:ext cx="2285700" cy="61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13" name="Google Shape;313;p58"/>
          <p:cNvSpPr txBox="1"/>
          <p:nvPr>
            <p:ph hasCustomPrompt="1" idx="4" type="title"/>
          </p:nvPr>
        </p:nvSpPr>
        <p:spPr>
          <a:xfrm>
            <a:off x="876525" y="3534475"/>
            <a:ext cx="923700" cy="841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314" name="Google Shape;314;p58"/>
          <p:cNvSpPr txBox="1"/>
          <p:nvPr>
            <p:ph idx="5" type="subTitle"/>
          </p:nvPr>
        </p:nvSpPr>
        <p:spPr>
          <a:xfrm>
            <a:off x="2047875" y="3468725"/>
            <a:ext cx="2524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15" name="Google Shape;315;p58"/>
          <p:cNvSpPr txBox="1"/>
          <p:nvPr>
            <p:ph idx="6" type="subTitle"/>
          </p:nvPr>
        </p:nvSpPr>
        <p:spPr>
          <a:xfrm>
            <a:off x="2047875" y="3764000"/>
            <a:ext cx="2285700" cy="61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16" name="Google Shape;316;p58"/>
          <p:cNvSpPr txBox="1"/>
          <p:nvPr>
            <p:ph hasCustomPrompt="1" idx="7" type="title"/>
          </p:nvPr>
        </p:nvSpPr>
        <p:spPr>
          <a:xfrm>
            <a:off x="4695825" y="1867600"/>
            <a:ext cx="923700" cy="841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317" name="Google Shape;317;p58"/>
          <p:cNvSpPr txBox="1"/>
          <p:nvPr>
            <p:ph idx="8" type="subTitle"/>
          </p:nvPr>
        </p:nvSpPr>
        <p:spPr>
          <a:xfrm>
            <a:off x="5867175" y="1801850"/>
            <a:ext cx="2524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18" name="Google Shape;318;p58"/>
          <p:cNvSpPr txBox="1"/>
          <p:nvPr>
            <p:ph idx="9" type="subTitle"/>
          </p:nvPr>
        </p:nvSpPr>
        <p:spPr>
          <a:xfrm>
            <a:off x="5867175" y="2097125"/>
            <a:ext cx="2285700" cy="61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19" name="Google Shape;319;p58"/>
          <p:cNvSpPr txBox="1"/>
          <p:nvPr>
            <p:ph hasCustomPrompt="1" idx="13" type="title"/>
          </p:nvPr>
        </p:nvSpPr>
        <p:spPr>
          <a:xfrm>
            <a:off x="4695825" y="3534475"/>
            <a:ext cx="923700" cy="841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320" name="Google Shape;320;p58"/>
          <p:cNvSpPr txBox="1"/>
          <p:nvPr>
            <p:ph idx="14" type="subTitle"/>
          </p:nvPr>
        </p:nvSpPr>
        <p:spPr>
          <a:xfrm>
            <a:off x="5867175" y="3468725"/>
            <a:ext cx="2524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21" name="Google Shape;321;p58"/>
          <p:cNvSpPr txBox="1"/>
          <p:nvPr>
            <p:ph idx="15" type="subTitle"/>
          </p:nvPr>
        </p:nvSpPr>
        <p:spPr>
          <a:xfrm>
            <a:off x="5867175" y="3764000"/>
            <a:ext cx="2285700" cy="61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22" name="Google Shape;322;p58"/>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323" name="Shape 323"/>
        <p:cNvGrpSpPr/>
        <p:nvPr/>
      </p:nvGrpSpPr>
      <p:grpSpPr>
        <a:xfrm>
          <a:off x="0" y="0"/>
          <a:ext cx="0" cy="0"/>
          <a:chOff x="0" y="0"/>
          <a:chExt cx="0" cy="0"/>
        </a:xfrm>
      </p:grpSpPr>
      <p:sp>
        <p:nvSpPr>
          <p:cNvPr id="324" name="Google Shape;324;p59"/>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325" name="Google Shape;325;p59"/>
          <p:cNvSpPr txBox="1"/>
          <p:nvPr>
            <p:ph idx="1" type="subTitle"/>
          </p:nvPr>
        </p:nvSpPr>
        <p:spPr>
          <a:xfrm>
            <a:off x="1552725" y="25726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26" name="Google Shape;326;p59"/>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59"/>
          <p:cNvSpPr txBox="1"/>
          <p:nvPr>
            <p:ph idx="2" type="subTitle"/>
          </p:nvPr>
        </p:nvSpPr>
        <p:spPr>
          <a:xfrm>
            <a:off x="5410350" y="25726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28" name="Google Shape;328;p59"/>
          <p:cNvSpPr txBox="1"/>
          <p:nvPr>
            <p:ph idx="3" type="subTitle"/>
          </p:nvPr>
        </p:nvSpPr>
        <p:spPr>
          <a:xfrm>
            <a:off x="3481525" y="3896625"/>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29" name="Google Shape;329;p59"/>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59"/>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spTree>
      <p:nvGrpSpPr>
        <p:cNvPr id="331" name="Shape 331"/>
        <p:cNvGrpSpPr/>
        <p:nvPr/>
      </p:nvGrpSpPr>
      <p:grpSpPr>
        <a:xfrm>
          <a:off x="0" y="0"/>
          <a:ext cx="0" cy="0"/>
          <a:chOff x="0" y="0"/>
          <a:chExt cx="0" cy="0"/>
        </a:xfrm>
      </p:grpSpPr>
      <p:sp>
        <p:nvSpPr>
          <p:cNvPr id="332" name="Google Shape;332;p60"/>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0"/>
          <p:cNvSpPr txBox="1"/>
          <p:nvPr>
            <p:ph type="title"/>
          </p:nvPr>
        </p:nvSpPr>
        <p:spPr>
          <a:xfrm>
            <a:off x="5360825" y="540000"/>
            <a:ext cx="30630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334" name="Shape 334"/>
        <p:cNvGrpSpPr/>
        <p:nvPr/>
      </p:nvGrpSpPr>
      <p:grpSpPr>
        <a:xfrm>
          <a:off x="0" y="0"/>
          <a:ext cx="0" cy="0"/>
          <a:chOff x="0" y="0"/>
          <a:chExt cx="0" cy="0"/>
        </a:xfrm>
      </p:grpSpPr>
      <p:sp>
        <p:nvSpPr>
          <p:cNvPr id="335" name="Google Shape;335;p61"/>
          <p:cNvSpPr txBox="1"/>
          <p:nvPr>
            <p:ph type="title"/>
          </p:nvPr>
        </p:nvSpPr>
        <p:spPr>
          <a:xfrm>
            <a:off x="3657825" y="540000"/>
            <a:ext cx="47661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6" name="Google Shape;336;p61"/>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5_1">
    <p:spTree>
      <p:nvGrpSpPr>
        <p:cNvPr id="337" name="Shape 337"/>
        <p:cNvGrpSpPr/>
        <p:nvPr/>
      </p:nvGrpSpPr>
      <p:grpSpPr>
        <a:xfrm>
          <a:off x="0" y="0"/>
          <a:ext cx="0" cy="0"/>
          <a:chOff x="0" y="0"/>
          <a:chExt cx="0" cy="0"/>
        </a:xfrm>
      </p:grpSpPr>
      <p:sp>
        <p:nvSpPr>
          <p:cNvPr id="338" name="Google Shape;338;p62"/>
          <p:cNvSpPr txBox="1"/>
          <p:nvPr>
            <p:ph type="title"/>
          </p:nvPr>
        </p:nvSpPr>
        <p:spPr>
          <a:xfrm>
            <a:off x="2156850" y="3584875"/>
            <a:ext cx="4830600" cy="984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2"/>
              </a:buClr>
              <a:buSzPts val="2800"/>
              <a:buNone/>
              <a:defRPr>
                <a:solidFill>
                  <a:schemeClr val="lt2"/>
                </a:solidFill>
              </a:defRPr>
            </a:lvl2pPr>
            <a:lvl3pPr lvl="2" rtl="0" algn="ctr">
              <a:spcBef>
                <a:spcPts val="0"/>
              </a:spcBef>
              <a:spcAft>
                <a:spcPts val="0"/>
              </a:spcAft>
              <a:buClr>
                <a:schemeClr val="lt2"/>
              </a:buClr>
              <a:buSzPts val="2800"/>
              <a:buNone/>
              <a:defRPr>
                <a:solidFill>
                  <a:schemeClr val="lt2"/>
                </a:solidFill>
              </a:defRPr>
            </a:lvl3pPr>
            <a:lvl4pPr lvl="3" rtl="0" algn="ctr">
              <a:spcBef>
                <a:spcPts val="0"/>
              </a:spcBef>
              <a:spcAft>
                <a:spcPts val="0"/>
              </a:spcAft>
              <a:buClr>
                <a:schemeClr val="lt2"/>
              </a:buClr>
              <a:buSzPts val="2800"/>
              <a:buNone/>
              <a:defRPr>
                <a:solidFill>
                  <a:schemeClr val="lt2"/>
                </a:solidFill>
              </a:defRPr>
            </a:lvl4pPr>
            <a:lvl5pPr lvl="4" rtl="0" algn="ctr">
              <a:spcBef>
                <a:spcPts val="0"/>
              </a:spcBef>
              <a:spcAft>
                <a:spcPts val="0"/>
              </a:spcAft>
              <a:buClr>
                <a:schemeClr val="lt2"/>
              </a:buClr>
              <a:buSzPts val="2800"/>
              <a:buNone/>
              <a:defRPr>
                <a:solidFill>
                  <a:schemeClr val="lt2"/>
                </a:solidFill>
              </a:defRPr>
            </a:lvl5pPr>
            <a:lvl6pPr lvl="5" rtl="0" algn="ctr">
              <a:spcBef>
                <a:spcPts val="0"/>
              </a:spcBef>
              <a:spcAft>
                <a:spcPts val="0"/>
              </a:spcAft>
              <a:buClr>
                <a:schemeClr val="lt2"/>
              </a:buClr>
              <a:buSzPts val="2800"/>
              <a:buNone/>
              <a:defRPr>
                <a:solidFill>
                  <a:schemeClr val="lt2"/>
                </a:solidFill>
              </a:defRPr>
            </a:lvl6pPr>
            <a:lvl7pPr lvl="6" rtl="0" algn="ctr">
              <a:spcBef>
                <a:spcPts val="0"/>
              </a:spcBef>
              <a:spcAft>
                <a:spcPts val="0"/>
              </a:spcAft>
              <a:buClr>
                <a:schemeClr val="lt2"/>
              </a:buClr>
              <a:buSzPts val="2800"/>
              <a:buNone/>
              <a:defRPr>
                <a:solidFill>
                  <a:schemeClr val="lt2"/>
                </a:solidFill>
              </a:defRPr>
            </a:lvl7pPr>
            <a:lvl8pPr lvl="7" rtl="0" algn="ctr">
              <a:spcBef>
                <a:spcPts val="0"/>
              </a:spcBef>
              <a:spcAft>
                <a:spcPts val="0"/>
              </a:spcAft>
              <a:buClr>
                <a:schemeClr val="lt2"/>
              </a:buClr>
              <a:buSzPts val="2800"/>
              <a:buNone/>
              <a:defRPr>
                <a:solidFill>
                  <a:schemeClr val="lt2"/>
                </a:solidFill>
              </a:defRPr>
            </a:lvl8pPr>
            <a:lvl9pPr lvl="8" rtl="0" algn="ctr">
              <a:spcBef>
                <a:spcPts val="0"/>
              </a:spcBef>
              <a:spcAft>
                <a:spcPts val="0"/>
              </a:spcAft>
              <a:buClr>
                <a:schemeClr val="lt2"/>
              </a:buClr>
              <a:buSzPts val="2800"/>
              <a:buNone/>
              <a:defRPr>
                <a:solidFill>
                  <a:schemeClr val="lt2"/>
                </a:solidFill>
              </a:defRPr>
            </a:lvl9pPr>
          </a:lstStyle>
          <a:p/>
        </p:txBody>
      </p:sp>
      <p:sp>
        <p:nvSpPr>
          <p:cNvPr id="339" name="Google Shape;339;p62"/>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_1_2">
    <p:spTree>
      <p:nvGrpSpPr>
        <p:cNvPr id="340" name="Shape 340"/>
        <p:cNvGrpSpPr/>
        <p:nvPr/>
      </p:nvGrpSpPr>
      <p:grpSpPr>
        <a:xfrm>
          <a:off x="0" y="0"/>
          <a:ext cx="0" cy="0"/>
          <a:chOff x="0" y="0"/>
          <a:chExt cx="0" cy="0"/>
        </a:xfrm>
      </p:grpSpPr>
      <p:sp>
        <p:nvSpPr>
          <p:cNvPr id="341" name="Google Shape;341;p63"/>
          <p:cNvSpPr txBox="1"/>
          <p:nvPr>
            <p:ph type="title"/>
          </p:nvPr>
        </p:nvSpPr>
        <p:spPr>
          <a:xfrm>
            <a:off x="720000" y="540000"/>
            <a:ext cx="35568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342" name="Google Shape;342;p63"/>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63"/>
          <p:cNvSpPr/>
          <p:nvPr/>
        </p:nvSpPr>
        <p:spPr>
          <a:xfrm>
            <a:off x="4867275" y="540000"/>
            <a:ext cx="35568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p:cSld name="CUSTOM_5_1_1">
    <p:spTree>
      <p:nvGrpSpPr>
        <p:cNvPr id="344" name="Shape 344"/>
        <p:cNvGrpSpPr/>
        <p:nvPr/>
      </p:nvGrpSpPr>
      <p:grpSpPr>
        <a:xfrm>
          <a:off x="0" y="0"/>
          <a:ext cx="0" cy="0"/>
          <a:chOff x="0" y="0"/>
          <a:chExt cx="0" cy="0"/>
        </a:xfrm>
      </p:grpSpPr>
      <p:sp>
        <p:nvSpPr>
          <p:cNvPr id="345" name="Google Shape;345;p64"/>
          <p:cNvSpPr/>
          <p:nvPr/>
        </p:nvSpPr>
        <p:spPr>
          <a:xfrm flipH="1" rot="9387396">
            <a:off x="7503726"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4"/>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4"/>
          <p:cNvSpPr txBox="1"/>
          <p:nvPr>
            <p:ph type="title"/>
          </p:nvPr>
        </p:nvSpPr>
        <p:spPr>
          <a:xfrm>
            <a:off x="720000" y="540000"/>
            <a:ext cx="3852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348" name="Google Shape;348;p64"/>
          <p:cNvSpPr txBox="1"/>
          <p:nvPr>
            <p:ph hasCustomPrompt="1" idx="2" type="title"/>
          </p:nvPr>
        </p:nvSpPr>
        <p:spPr>
          <a:xfrm>
            <a:off x="720000" y="2014725"/>
            <a:ext cx="1985400" cy="106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49" name="Google Shape;349;p64"/>
          <p:cNvSpPr txBox="1"/>
          <p:nvPr>
            <p:ph idx="1" type="subTitle"/>
          </p:nvPr>
        </p:nvSpPr>
        <p:spPr>
          <a:xfrm>
            <a:off x="721345" y="2786250"/>
            <a:ext cx="1985400" cy="45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50" name="Google Shape;350;p64"/>
          <p:cNvSpPr txBox="1"/>
          <p:nvPr>
            <p:ph hasCustomPrompt="1" idx="3" type="title"/>
          </p:nvPr>
        </p:nvSpPr>
        <p:spPr>
          <a:xfrm>
            <a:off x="3578625" y="2014725"/>
            <a:ext cx="1985400" cy="106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51" name="Google Shape;351;p64"/>
          <p:cNvSpPr txBox="1"/>
          <p:nvPr>
            <p:ph idx="4" type="subTitle"/>
          </p:nvPr>
        </p:nvSpPr>
        <p:spPr>
          <a:xfrm>
            <a:off x="3579970" y="2786250"/>
            <a:ext cx="1985400" cy="45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52" name="Google Shape;352;p64"/>
          <p:cNvSpPr txBox="1"/>
          <p:nvPr>
            <p:ph hasCustomPrompt="1" idx="5" type="title"/>
          </p:nvPr>
        </p:nvSpPr>
        <p:spPr>
          <a:xfrm>
            <a:off x="6437250" y="2014725"/>
            <a:ext cx="1985400" cy="106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53" name="Google Shape;353;p64"/>
          <p:cNvSpPr txBox="1"/>
          <p:nvPr>
            <p:ph idx="6" type="subTitle"/>
          </p:nvPr>
        </p:nvSpPr>
        <p:spPr>
          <a:xfrm>
            <a:off x="6438595" y="2786250"/>
            <a:ext cx="1985400" cy="45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54" name="Google Shape;354;p64"/>
          <p:cNvSpPr/>
          <p:nvPr/>
        </p:nvSpPr>
        <p:spPr>
          <a:xfrm flipH="1">
            <a:off x="3515112"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3_1">
    <p:spTree>
      <p:nvGrpSpPr>
        <p:cNvPr id="355" name="Shape 355"/>
        <p:cNvGrpSpPr/>
        <p:nvPr/>
      </p:nvGrpSpPr>
      <p:grpSpPr>
        <a:xfrm>
          <a:off x="0" y="0"/>
          <a:ext cx="0" cy="0"/>
          <a:chOff x="0" y="0"/>
          <a:chExt cx="0" cy="0"/>
        </a:xfrm>
      </p:grpSpPr>
      <p:sp>
        <p:nvSpPr>
          <p:cNvPr id="356" name="Google Shape;356;p65"/>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5"/>
          <p:cNvSpPr txBox="1"/>
          <p:nvPr>
            <p:ph type="title"/>
          </p:nvPr>
        </p:nvSpPr>
        <p:spPr>
          <a:xfrm>
            <a:off x="4930625" y="540000"/>
            <a:ext cx="3493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8" name="Google Shape;358;p65"/>
          <p:cNvSpPr txBox="1"/>
          <p:nvPr>
            <p:ph idx="1" type="subTitle"/>
          </p:nvPr>
        </p:nvSpPr>
        <p:spPr>
          <a:xfrm>
            <a:off x="723900" y="2076450"/>
            <a:ext cx="2790900" cy="1647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CUSTOM_3_1_2">
    <p:spTree>
      <p:nvGrpSpPr>
        <p:cNvPr id="359" name="Shape 359"/>
        <p:cNvGrpSpPr/>
        <p:nvPr/>
      </p:nvGrpSpPr>
      <p:grpSpPr>
        <a:xfrm>
          <a:off x="0" y="0"/>
          <a:ext cx="0" cy="0"/>
          <a:chOff x="0" y="0"/>
          <a:chExt cx="0" cy="0"/>
        </a:xfrm>
      </p:grpSpPr>
      <p:sp>
        <p:nvSpPr>
          <p:cNvPr id="360" name="Google Shape;360;p66"/>
          <p:cNvSpPr txBox="1"/>
          <p:nvPr>
            <p:ph idx="1" type="subTitle"/>
          </p:nvPr>
        </p:nvSpPr>
        <p:spPr>
          <a:xfrm>
            <a:off x="723900" y="2076450"/>
            <a:ext cx="27909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p:txBody>
      </p:sp>
      <p:sp>
        <p:nvSpPr>
          <p:cNvPr id="361" name="Google Shape;361;p66"/>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362" name="Google Shape;362;p66"/>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66"/>
          <p:cNvSpPr/>
          <p:nvPr/>
        </p:nvSpPr>
        <p:spPr>
          <a:xfrm>
            <a:off x="4250775" y="540000"/>
            <a:ext cx="41733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3_1_1">
    <p:bg>
      <p:bgPr>
        <a:solidFill>
          <a:schemeClr val="lt1"/>
        </a:solidFill>
      </p:bgPr>
    </p:bg>
    <p:spTree>
      <p:nvGrpSpPr>
        <p:cNvPr id="364" name="Shape 364"/>
        <p:cNvGrpSpPr/>
        <p:nvPr/>
      </p:nvGrpSpPr>
      <p:grpSpPr>
        <a:xfrm>
          <a:off x="0" y="0"/>
          <a:ext cx="0" cy="0"/>
          <a:chOff x="0" y="0"/>
          <a:chExt cx="0" cy="0"/>
        </a:xfrm>
      </p:grpSpPr>
      <p:sp>
        <p:nvSpPr>
          <p:cNvPr id="365" name="Google Shape;365;p67"/>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67"/>
          <p:cNvSpPr txBox="1"/>
          <p:nvPr>
            <p:ph idx="1" type="subTitle"/>
          </p:nvPr>
        </p:nvSpPr>
        <p:spPr>
          <a:xfrm>
            <a:off x="5686200" y="1518250"/>
            <a:ext cx="2737800" cy="1647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a:lvl1pPr>
            <a:lvl2pPr lvl="1" rtl="0" algn="r">
              <a:spcBef>
                <a:spcPts val="1600"/>
              </a:spcBef>
              <a:spcAft>
                <a:spcPts val="0"/>
              </a:spcAft>
              <a:buSzPts val="1800"/>
              <a:buNone/>
              <a:defRPr sz="1800"/>
            </a:lvl2pPr>
            <a:lvl3pPr lvl="2" rtl="0" algn="r">
              <a:spcBef>
                <a:spcPts val="1600"/>
              </a:spcBef>
              <a:spcAft>
                <a:spcPts val="0"/>
              </a:spcAft>
              <a:buSzPts val="1800"/>
              <a:buNone/>
              <a:defRPr sz="1800"/>
            </a:lvl3pPr>
            <a:lvl4pPr lvl="3" rtl="0" algn="r">
              <a:spcBef>
                <a:spcPts val="1600"/>
              </a:spcBef>
              <a:spcAft>
                <a:spcPts val="0"/>
              </a:spcAft>
              <a:buSzPts val="1800"/>
              <a:buNone/>
              <a:defRPr sz="1800"/>
            </a:lvl4pPr>
            <a:lvl5pPr lvl="4" rtl="0" algn="r">
              <a:spcBef>
                <a:spcPts val="1600"/>
              </a:spcBef>
              <a:spcAft>
                <a:spcPts val="0"/>
              </a:spcAft>
              <a:buSzPts val="1800"/>
              <a:buNone/>
              <a:defRPr sz="1800"/>
            </a:lvl5pPr>
            <a:lvl6pPr lvl="5" rtl="0" algn="r">
              <a:spcBef>
                <a:spcPts val="1600"/>
              </a:spcBef>
              <a:spcAft>
                <a:spcPts val="0"/>
              </a:spcAft>
              <a:buSzPts val="1800"/>
              <a:buNone/>
              <a:defRPr sz="1800"/>
            </a:lvl6pPr>
            <a:lvl7pPr lvl="6" rtl="0" algn="r">
              <a:spcBef>
                <a:spcPts val="1600"/>
              </a:spcBef>
              <a:spcAft>
                <a:spcPts val="0"/>
              </a:spcAft>
              <a:buSzPts val="1800"/>
              <a:buNone/>
              <a:defRPr sz="1800"/>
            </a:lvl7pPr>
            <a:lvl8pPr lvl="7" rtl="0" algn="r">
              <a:spcBef>
                <a:spcPts val="1600"/>
              </a:spcBef>
              <a:spcAft>
                <a:spcPts val="0"/>
              </a:spcAft>
              <a:buSzPts val="1800"/>
              <a:buNone/>
              <a:defRPr sz="1800"/>
            </a:lvl8pPr>
            <a:lvl9pPr lvl="8" rtl="0" algn="r">
              <a:spcBef>
                <a:spcPts val="1600"/>
              </a:spcBef>
              <a:spcAft>
                <a:spcPts val="1600"/>
              </a:spcAft>
              <a:buSzPts val="1800"/>
              <a:buNone/>
              <a:defRPr sz="1800"/>
            </a:lvl9pPr>
          </a:lstStyle>
          <a:p/>
        </p:txBody>
      </p:sp>
      <p:sp>
        <p:nvSpPr>
          <p:cNvPr id="367" name="Google Shape;367;p67"/>
          <p:cNvSpPr txBox="1"/>
          <p:nvPr>
            <p:ph type="title"/>
          </p:nvPr>
        </p:nvSpPr>
        <p:spPr>
          <a:xfrm>
            <a:off x="720000" y="540000"/>
            <a:ext cx="496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
    <p:bg>
      <p:bgPr>
        <a:solidFill>
          <a:schemeClr val="lt1"/>
        </a:solidFill>
      </p:bgPr>
    </p:bg>
    <p:spTree>
      <p:nvGrpSpPr>
        <p:cNvPr id="368" name="Shape 368"/>
        <p:cNvGrpSpPr/>
        <p:nvPr/>
      </p:nvGrpSpPr>
      <p:grpSpPr>
        <a:xfrm>
          <a:off x="0" y="0"/>
          <a:ext cx="0" cy="0"/>
          <a:chOff x="0" y="0"/>
          <a:chExt cx="0" cy="0"/>
        </a:xfrm>
      </p:grpSpPr>
      <p:sp>
        <p:nvSpPr>
          <p:cNvPr id="369" name="Google Shape;369;p68"/>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370" name="Google Shape;370;p68"/>
          <p:cNvSpPr/>
          <p:nvPr/>
        </p:nvSpPr>
        <p:spPr>
          <a:xfrm>
            <a:off x="3515050" y="540000"/>
            <a:ext cx="49089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68"/>
          <p:cNvSpPr txBox="1"/>
          <p:nvPr>
            <p:ph idx="1" type="subTitle"/>
          </p:nvPr>
        </p:nvSpPr>
        <p:spPr>
          <a:xfrm>
            <a:off x="2314725" y="24964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72" name="Google Shape;372;p68"/>
          <p:cNvSpPr txBox="1"/>
          <p:nvPr>
            <p:ph idx="2" type="subTitle"/>
          </p:nvPr>
        </p:nvSpPr>
        <p:spPr>
          <a:xfrm>
            <a:off x="5943750" y="24964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73" name="Google Shape;373;p68"/>
          <p:cNvSpPr txBox="1"/>
          <p:nvPr>
            <p:ph idx="3" type="subTitle"/>
          </p:nvPr>
        </p:nvSpPr>
        <p:spPr>
          <a:xfrm>
            <a:off x="2314725" y="2179175"/>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74" name="Google Shape;374;p68"/>
          <p:cNvSpPr txBox="1"/>
          <p:nvPr>
            <p:ph idx="4" type="subTitle"/>
          </p:nvPr>
        </p:nvSpPr>
        <p:spPr>
          <a:xfrm>
            <a:off x="5943750" y="2179175"/>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75" name="Google Shape;375;p68"/>
          <p:cNvSpPr txBox="1"/>
          <p:nvPr>
            <p:ph idx="5" type="subTitle"/>
          </p:nvPr>
        </p:nvSpPr>
        <p:spPr>
          <a:xfrm>
            <a:off x="2314725" y="3858525"/>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76" name="Google Shape;376;p68"/>
          <p:cNvSpPr txBox="1"/>
          <p:nvPr>
            <p:ph idx="6" type="subTitle"/>
          </p:nvPr>
        </p:nvSpPr>
        <p:spPr>
          <a:xfrm>
            <a:off x="5943750" y="3858525"/>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77" name="Google Shape;377;p68"/>
          <p:cNvSpPr txBox="1"/>
          <p:nvPr>
            <p:ph idx="7" type="subTitle"/>
          </p:nvPr>
        </p:nvSpPr>
        <p:spPr>
          <a:xfrm>
            <a:off x="2314725" y="3541250"/>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78" name="Google Shape;378;p68"/>
          <p:cNvSpPr txBox="1"/>
          <p:nvPr>
            <p:ph idx="8" type="subTitle"/>
          </p:nvPr>
        </p:nvSpPr>
        <p:spPr>
          <a:xfrm>
            <a:off x="5943750" y="3541250"/>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79" name="Google Shape;379;p68"/>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1">
  <p:cSld name="CUSTOM_7">
    <p:bg>
      <p:bgPr>
        <a:solidFill>
          <a:schemeClr val="lt1"/>
        </a:solidFill>
      </p:bgPr>
    </p:bg>
    <p:spTree>
      <p:nvGrpSpPr>
        <p:cNvPr id="380" name="Shape 380"/>
        <p:cNvGrpSpPr/>
        <p:nvPr/>
      </p:nvGrpSpPr>
      <p:grpSpPr>
        <a:xfrm>
          <a:off x="0" y="0"/>
          <a:ext cx="0" cy="0"/>
          <a:chOff x="0" y="0"/>
          <a:chExt cx="0" cy="0"/>
        </a:xfrm>
      </p:grpSpPr>
      <p:sp>
        <p:nvSpPr>
          <p:cNvPr id="381" name="Google Shape;381;p69"/>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9"/>
          <p:cNvSpPr txBox="1"/>
          <p:nvPr>
            <p:ph type="title"/>
          </p:nvPr>
        </p:nvSpPr>
        <p:spPr>
          <a:xfrm>
            <a:off x="5360825" y="540000"/>
            <a:ext cx="30630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3" name="Google Shape;383;p69"/>
          <p:cNvSpPr txBox="1"/>
          <p:nvPr>
            <p:ph idx="1" type="subTitle"/>
          </p:nvPr>
        </p:nvSpPr>
        <p:spPr>
          <a:xfrm>
            <a:off x="1160550" y="1619250"/>
            <a:ext cx="4758900" cy="2524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600"/>
              <a:buChar char="●"/>
              <a:defRPr sz="16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p:txBody>
      </p:sp>
      <p:sp>
        <p:nvSpPr>
          <p:cNvPr id="384" name="Google Shape;384;p69"/>
          <p:cNvSpPr/>
          <p:nvPr/>
        </p:nvSpPr>
        <p:spPr>
          <a:xfrm flipH="1">
            <a:off x="3515112" y="4341175"/>
            <a:ext cx="49089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2">
  <p:cSld name="CUSTOM_7_1">
    <p:bg>
      <p:bgPr>
        <a:solidFill>
          <a:schemeClr val="lt1"/>
        </a:solidFill>
      </p:bgPr>
    </p:bg>
    <p:spTree>
      <p:nvGrpSpPr>
        <p:cNvPr id="385" name="Shape 385"/>
        <p:cNvGrpSpPr/>
        <p:nvPr/>
      </p:nvGrpSpPr>
      <p:grpSpPr>
        <a:xfrm>
          <a:off x="0" y="0"/>
          <a:ext cx="0" cy="0"/>
          <a:chOff x="0" y="0"/>
          <a:chExt cx="0" cy="0"/>
        </a:xfrm>
      </p:grpSpPr>
      <p:sp>
        <p:nvSpPr>
          <p:cNvPr id="386" name="Google Shape;386;p70"/>
          <p:cNvSpPr txBox="1"/>
          <p:nvPr>
            <p:ph idx="1" type="subTitle"/>
          </p:nvPr>
        </p:nvSpPr>
        <p:spPr>
          <a:xfrm>
            <a:off x="1160550" y="1619250"/>
            <a:ext cx="4758900" cy="2949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87" name="Google Shape;387;p70"/>
          <p:cNvSpPr txBox="1"/>
          <p:nvPr>
            <p:ph type="title"/>
          </p:nvPr>
        </p:nvSpPr>
        <p:spPr>
          <a:xfrm>
            <a:off x="720000" y="540000"/>
            <a:ext cx="3852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388" name="Google Shape;388;p70"/>
          <p:cNvSpPr/>
          <p:nvPr/>
        </p:nvSpPr>
        <p:spPr>
          <a:xfrm>
            <a:off x="4250775" y="540000"/>
            <a:ext cx="41733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70"/>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bg>
      <p:bgPr>
        <a:solidFill>
          <a:schemeClr val="lt1"/>
        </a:solidFill>
      </p:bgPr>
    </p:bg>
    <p:spTree>
      <p:nvGrpSpPr>
        <p:cNvPr id="390" name="Shape 390"/>
        <p:cNvGrpSpPr/>
        <p:nvPr/>
      </p:nvGrpSpPr>
      <p:grpSpPr>
        <a:xfrm>
          <a:off x="0" y="0"/>
          <a:ext cx="0" cy="0"/>
          <a:chOff x="0" y="0"/>
          <a:chExt cx="0" cy="0"/>
        </a:xfrm>
      </p:grpSpPr>
      <p:sp>
        <p:nvSpPr>
          <p:cNvPr id="391" name="Google Shape;391;p71"/>
          <p:cNvSpPr txBox="1"/>
          <p:nvPr>
            <p:ph type="title"/>
          </p:nvPr>
        </p:nvSpPr>
        <p:spPr>
          <a:xfrm>
            <a:off x="720000" y="540000"/>
            <a:ext cx="28614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2" name="Google Shape;392;p71"/>
          <p:cNvSpPr txBox="1"/>
          <p:nvPr/>
        </p:nvSpPr>
        <p:spPr>
          <a:xfrm>
            <a:off x="2293625" y="3662200"/>
            <a:ext cx="4552800" cy="5727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dk2"/>
                </a:solidFill>
                <a:latin typeface="Source Sans Pro"/>
                <a:ea typeface="Source Sans Pro"/>
                <a:cs typeface="Source Sans Pro"/>
                <a:sym typeface="Source Sans Pro"/>
              </a:rPr>
              <a:t>CREDITS: This presentation template was created by </a:t>
            </a:r>
            <a:r>
              <a:rPr b="1" lang="en" sz="1200">
                <a:solidFill>
                  <a:schemeClr val="dk2"/>
                </a:solidFill>
                <a:uFill>
                  <a:noFill/>
                </a:uFill>
                <a:latin typeface="Source Sans Pro"/>
                <a:ea typeface="Source Sans Pro"/>
                <a:cs typeface="Source Sans Pro"/>
                <a:sym typeface="Source Sans Pro"/>
                <a:hlinkClick r:id="rId2">
                  <a:extLst>
                    <a:ext uri="{A12FA001-AC4F-418D-AE19-62706E023703}">
                      <ahyp:hlinkClr val="tx"/>
                    </a:ext>
                  </a:extLst>
                </a:hlinkClick>
              </a:rPr>
              <a:t>Slidesgo</a:t>
            </a:r>
            <a:r>
              <a:rPr lang="en" sz="1200">
                <a:solidFill>
                  <a:schemeClr val="dk2"/>
                </a:solidFill>
                <a:latin typeface="Source Sans Pro"/>
                <a:ea typeface="Source Sans Pro"/>
                <a:cs typeface="Source Sans Pro"/>
                <a:sym typeface="Source Sans Pro"/>
              </a:rPr>
              <a:t>, including icons by </a:t>
            </a:r>
            <a:r>
              <a:rPr b="1" lang="en" sz="1200">
                <a:solidFill>
                  <a:schemeClr val="dk2"/>
                </a:solidFill>
                <a:uFill>
                  <a:noFill/>
                </a:uFill>
                <a:latin typeface="Source Sans Pro"/>
                <a:ea typeface="Source Sans Pro"/>
                <a:cs typeface="Source Sans Pro"/>
                <a:sym typeface="Source Sans Pro"/>
                <a:hlinkClick r:id="rId3">
                  <a:extLst>
                    <a:ext uri="{A12FA001-AC4F-418D-AE19-62706E023703}">
                      <ahyp:hlinkClr val="tx"/>
                    </a:ext>
                  </a:extLst>
                </a:hlinkClick>
              </a:rPr>
              <a:t>Flaticon</a:t>
            </a:r>
            <a:r>
              <a:rPr lang="en" sz="1200">
                <a:solidFill>
                  <a:schemeClr val="dk2"/>
                </a:solidFill>
                <a:latin typeface="Source Sans Pro"/>
                <a:ea typeface="Source Sans Pro"/>
                <a:cs typeface="Source Sans Pro"/>
                <a:sym typeface="Source Sans Pro"/>
              </a:rPr>
              <a:t>, and infographics &amp; images by </a:t>
            </a:r>
            <a:r>
              <a:rPr b="1" lang="en" sz="1200">
                <a:solidFill>
                  <a:schemeClr val="dk2"/>
                </a:solidFill>
                <a:uFill>
                  <a:noFill/>
                </a:uFill>
                <a:latin typeface="Source Sans Pro"/>
                <a:ea typeface="Source Sans Pro"/>
                <a:cs typeface="Source Sans Pro"/>
                <a:sym typeface="Source Sans Pro"/>
                <a:hlinkClick r:id="rId4">
                  <a:extLst>
                    <a:ext uri="{A12FA001-AC4F-418D-AE19-62706E023703}">
                      <ahyp:hlinkClr val="tx"/>
                    </a:ext>
                  </a:extLst>
                </a:hlinkClick>
              </a:rPr>
              <a:t>Freepik</a:t>
            </a:r>
            <a:endParaRPr b="1" sz="1200">
              <a:solidFill>
                <a:schemeClr val="dk2"/>
              </a:solidFill>
              <a:latin typeface="Source Sans Pro"/>
              <a:ea typeface="Source Sans Pro"/>
              <a:cs typeface="Source Sans Pro"/>
              <a:sym typeface="Source Sans Pro"/>
            </a:endParaRPr>
          </a:p>
        </p:txBody>
      </p:sp>
      <p:sp>
        <p:nvSpPr>
          <p:cNvPr id="393" name="Google Shape;393;p71"/>
          <p:cNvSpPr txBox="1"/>
          <p:nvPr>
            <p:ph idx="1" type="subTitle"/>
          </p:nvPr>
        </p:nvSpPr>
        <p:spPr>
          <a:xfrm>
            <a:off x="3101850" y="1499650"/>
            <a:ext cx="2940300" cy="110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94" name="Google Shape;394;p71"/>
          <p:cNvSpPr/>
          <p:nvPr/>
        </p:nvSpPr>
        <p:spPr>
          <a:xfrm flipH="1">
            <a:off x="7603425"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71"/>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8">
    <p:bg>
      <p:bgPr>
        <a:solidFill>
          <a:schemeClr val="lt1"/>
        </a:solidFill>
      </p:bgPr>
    </p:bg>
    <p:spTree>
      <p:nvGrpSpPr>
        <p:cNvPr id="396" name="Shape 396"/>
        <p:cNvGrpSpPr/>
        <p:nvPr/>
      </p:nvGrpSpPr>
      <p:grpSpPr>
        <a:xfrm>
          <a:off x="0" y="0"/>
          <a:ext cx="0" cy="0"/>
          <a:chOff x="0" y="0"/>
          <a:chExt cx="0" cy="0"/>
        </a:xfrm>
      </p:grpSpPr>
      <p:sp>
        <p:nvSpPr>
          <p:cNvPr id="397" name="Google Shape;397;p72"/>
          <p:cNvSpPr txBox="1"/>
          <p:nvPr>
            <p:ph type="ctrTitle"/>
          </p:nvPr>
        </p:nvSpPr>
        <p:spPr>
          <a:xfrm>
            <a:off x="2646000" y="2744300"/>
            <a:ext cx="3852000" cy="1492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EBB55A"/>
              </a:buClr>
              <a:buSzPts val="5200"/>
              <a:buNone/>
              <a:defRPr sz="48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8" name="Google Shape;398;p72"/>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72"/>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0" Type="http://schemas.openxmlformats.org/officeDocument/2006/relationships/theme" Target="../theme/theme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0.xml"/><Relationship Id="rId22" Type="http://schemas.openxmlformats.org/officeDocument/2006/relationships/slideLayout" Target="../slideLayouts/slideLayout62.xml"/><Relationship Id="rId21" Type="http://schemas.openxmlformats.org/officeDocument/2006/relationships/slideLayout" Target="../slideLayouts/slideLayout61.xml"/><Relationship Id="rId24" Type="http://schemas.openxmlformats.org/officeDocument/2006/relationships/slideLayout" Target="../slideLayouts/slideLayout64.xml"/><Relationship Id="rId23" Type="http://schemas.openxmlformats.org/officeDocument/2006/relationships/slideLayout" Target="../slideLayouts/slideLayout63.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26" Type="http://schemas.openxmlformats.org/officeDocument/2006/relationships/slideLayout" Target="../slideLayouts/slideLayout66.xml"/><Relationship Id="rId25" Type="http://schemas.openxmlformats.org/officeDocument/2006/relationships/slideLayout" Target="../slideLayouts/slideLayout65.xml"/><Relationship Id="rId28" Type="http://schemas.openxmlformats.org/officeDocument/2006/relationships/slideLayout" Target="../slideLayouts/slideLayout68.xml"/><Relationship Id="rId27" Type="http://schemas.openxmlformats.org/officeDocument/2006/relationships/slideLayout" Target="../slideLayouts/slideLayout67.xml"/><Relationship Id="rId5" Type="http://schemas.openxmlformats.org/officeDocument/2006/relationships/slideLayout" Target="../slideLayouts/slideLayout45.xml"/><Relationship Id="rId6" Type="http://schemas.openxmlformats.org/officeDocument/2006/relationships/slideLayout" Target="../slideLayouts/slideLayout46.xml"/><Relationship Id="rId29" Type="http://schemas.openxmlformats.org/officeDocument/2006/relationships/slideLayout" Target="../slideLayouts/slideLayout69.xml"/><Relationship Id="rId7" Type="http://schemas.openxmlformats.org/officeDocument/2006/relationships/slideLayout" Target="../slideLayouts/slideLayout47.xml"/><Relationship Id="rId8" Type="http://schemas.openxmlformats.org/officeDocument/2006/relationships/slideLayout" Target="../slideLayouts/slideLayout48.xml"/><Relationship Id="rId30" Type="http://schemas.openxmlformats.org/officeDocument/2006/relationships/theme" Target="../theme/theme4.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19" Type="http://schemas.openxmlformats.org/officeDocument/2006/relationships/slideLayout" Target="../slideLayouts/slideLayout59.xml"/><Relationship Id="rId1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eem Kufi"/>
              <a:buNone/>
              <a:defRPr sz="2800">
                <a:solidFill>
                  <a:schemeClr val="dk1"/>
                </a:solidFill>
                <a:latin typeface="Reem Kufi"/>
                <a:ea typeface="Reem Kufi"/>
                <a:cs typeface="Reem Kufi"/>
                <a:sym typeface="Reem Kuf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indent="-317500" lvl="1" marL="9144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indent="-317500" lvl="2" marL="13716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indent="-317500" lvl="3" marL="18288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indent="-317500" lvl="4" marL="22860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indent="-317500" lvl="5" marL="27432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indent="-317500" lvl="6" marL="32004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indent="-317500" lvl="7" marL="36576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indent="-317500" lvl="8" marL="4114800" rtl="0">
              <a:lnSpc>
                <a:spcPct val="100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25" name="Shape 225"/>
        <p:cNvGrpSpPr/>
        <p:nvPr/>
      </p:nvGrpSpPr>
      <p:grpSpPr>
        <a:xfrm>
          <a:off x="0" y="0"/>
          <a:ext cx="0" cy="0"/>
          <a:chOff x="0" y="0"/>
          <a:chExt cx="0" cy="0"/>
        </a:xfrm>
      </p:grpSpPr>
      <p:sp>
        <p:nvSpPr>
          <p:cNvPr id="226" name="Google Shape;226;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eem Kufi"/>
              <a:buNone/>
              <a:defRPr sz="2800">
                <a:solidFill>
                  <a:schemeClr val="dk1"/>
                </a:solidFill>
                <a:latin typeface="Reem Kufi"/>
                <a:ea typeface="Reem Kufi"/>
                <a:cs typeface="Reem Kufi"/>
                <a:sym typeface="Reem Kuf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27" name="Google Shape;227;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indent="-317500" lvl="1" marL="9144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indent="-317500" lvl="2" marL="13716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indent="-317500" lvl="3" marL="18288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indent="-317500" lvl="4" marL="22860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indent="-317500" lvl="5" marL="27432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indent="-317500" lvl="6" marL="32004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indent="-317500" lvl="7" marL="36576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indent="-317500" lvl="8" marL="4114800" rtl="0">
              <a:lnSpc>
                <a:spcPct val="100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 Id="rId3"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52.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41.png"/><Relationship Id="rId8" Type="http://schemas.openxmlformats.org/officeDocument/2006/relationships/image" Target="../media/image43.png"/><Relationship Id="rId11" Type="http://schemas.openxmlformats.org/officeDocument/2006/relationships/image" Target="../media/image34.png"/><Relationship Id="rId10" Type="http://schemas.openxmlformats.org/officeDocument/2006/relationships/image" Target="../media/image35.png"/><Relationship Id="rId12"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52.png"/><Relationship Id="rId6" Type="http://schemas.openxmlformats.org/officeDocument/2006/relationships/image" Target="../media/image34.png"/><Relationship Id="rId7"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42.png"/><Relationship Id="rId6" Type="http://schemas.openxmlformats.org/officeDocument/2006/relationships/image" Target="../media/image40.png"/><Relationship Id="rId7"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57.png"/><Relationship Id="rId5"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52.png"/><Relationship Id="rId6"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 Id="rId3"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44.png"/><Relationship Id="rId7" Type="http://schemas.openxmlformats.org/officeDocument/2006/relationships/image" Target="../media/image47.png"/><Relationship Id="rId8"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45.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44.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 Id="rId3"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image" Target="../media/image54.png"/><Relationship Id="rId4" Type="http://schemas.openxmlformats.org/officeDocument/2006/relationships/image" Target="../media/image53.png"/><Relationship Id="rId5" Type="http://schemas.openxmlformats.org/officeDocument/2006/relationships/image" Target="../media/image48.png"/><Relationship Id="rId6" Type="http://schemas.openxmlformats.org/officeDocument/2006/relationships/image" Target="../media/image55.png"/><Relationship Id="rId7"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 Id="rId3" Type="http://schemas.openxmlformats.org/officeDocument/2006/relationships/image" Target="../media/image59.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3.xml"/><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4.xml"/><Relationship Id="rId3"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6.xml"/><Relationship Id="rId3"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8.xml"/><Relationship Id="rId3" Type="http://schemas.openxmlformats.org/officeDocument/2006/relationships/image" Target="../media/image21.png"/><Relationship Id="rId4" Type="http://schemas.openxmlformats.org/officeDocument/2006/relationships/image" Target="../media/image64.png"/><Relationship Id="rId5"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9.xml"/><Relationship Id="rId3" Type="http://schemas.openxmlformats.org/officeDocument/2006/relationships/image" Target="../media/image67.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18.jpg"/><Relationship Id="rId5" Type="http://schemas.openxmlformats.org/officeDocument/2006/relationships/image" Target="../media/image3.jpg"/><Relationship Id="rId6" Type="http://schemas.openxmlformats.org/officeDocument/2006/relationships/image" Target="../media/image1.jpg"/><Relationship Id="rId7" Type="http://schemas.openxmlformats.org/officeDocument/2006/relationships/image" Target="../media/image7.jpg"/><Relationship Id="rId8"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xml"/><Relationship Id="rId3" Type="http://schemas.openxmlformats.org/officeDocument/2006/relationships/image" Target="../media/image66.png"/><Relationship Id="rId4" Type="http://schemas.openxmlformats.org/officeDocument/2006/relationships/image" Target="../media/image21.png"/><Relationship Id="rId5" Type="http://schemas.openxmlformats.org/officeDocument/2006/relationships/image" Target="../media/image68.png"/><Relationship Id="rId6"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1.jpg"/><Relationship Id="rId6" Type="http://schemas.openxmlformats.org/officeDocument/2006/relationships/image" Target="../media/image8.jpg"/><Relationship Id="rId7" Type="http://schemas.openxmlformats.org/officeDocument/2006/relationships/image" Target="../media/image16.jpg"/><Relationship Id="rId8"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2.jpg"/><Relationship Id="rId9" Type="http://schemas.openxmlformats.org/officeDocument/2006/relationships/image" Target="../media/image19.jpg"/><Relationship Id="rId5" Type="http://schemas.openxmlformats.org/officeDocument/2006/relationships/image" Target="../media/image6.jpg"/><Relationship Id="rId6" Type="http://schemas.openxmlformats.org/officeDocument/2006/relationships/image" Target="../media/image17.jpg"/><Relationship Id="rId7" Type="http://schemas.openxmlformats.org/officeDocument/2006/relationships/image" Target="../media/image9.jpg"/><Relationship Id="rId8"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73"/>
          <p:cNvSpPr txBox="1"/>
          <p:nvPr/>
        </p:nvSpPr>
        <p:spPr>
          <a:xfrm>
            <a:off x="0" y="4343100"/>
            <a:ext cx="7306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Montserrat"/>
                <a:ea typeface="Montserrat"/>
                <a:cs typeface="Montserrat"/>
                <a:sym typeface="Montserrat"/>
              </a:rPr>
              <a:t>Studio: Arts &amp; Culture</a:t>
            </a:r>
            <a:endParaRPr sz="2000">
              <a:latin typeface="Montserrat Light"/>
              <a:ea typeface="Montserrat Light"/>
              <a:cs typeface="Montserrat Light"/>
              <a:sym typeface="Montserrat Light"/>
            </a:endParaRPr>
          </a:p>
          <a:p>
            <a:pPr indent="0" lvl="0" marL="0" rtl="0" algn="l">
              <a:spcBef>
                <a:spcPts val="0"/>
              </a:spcBef>
              <a:spcAft>
                <a:spcPts val="0"/>
              </a:spcAft>
              <a:buNone/>
            </a:pPr>
            <a:r>
              <a:rPr lang="en" sz="2000">
                <a:latin typeface="Montserrat Light"/>
                <a:ea typeface="Montserrat Light"/>
                <a:cs typeface="Montserrat Light"/>
                <a:sym typeface="Montserrat Light"/>
              </a:rPr>
              <a:t>Taylor Lallas, Krishnan Nair, Baker Sharp, Ayelet Drazen</a:t>
            </a:r>
            <a:endParaRPr b="1" sz="2000">
              <a:latin typeface="Montserrat"/>
              <a:ea typeface="Montserrat"/>
              <a:cs typeface="Montserrat"/>
              <a:sym typeface="Montserrat"/>
            </a:endParaRPr>
          </a:p>
        </p:txBody>
      </p:sp>
      <p:sp>
        <p:nvSpPr>
          <p:cNvPr id="405" name="Google Shape;405;p73"/>
          <p:cNvSpPr txBox="1"/>
          <p:nvPr/>
        </p:nvSpPr>
        <p:spPr>
          <a:xfrm>
            <a:off x="2071350" y="2983575"/>
            <a:ext cx="5153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Montserrat"/>
                <a:ea typeface="Montserrat"/>
                <a:cs typeface="Montserrat"/>
                <a:sym typeface="Montserrat"/>
              </a:rPr>
              <a:t>Low-Fi Prototype &amp; Usability Testing</a:t>
            </a:r>
            <a:endParaRPr>
              <a:latin typeface="Source Sans Pro"/>
              <a:ea typeface="Source Sans Pro"/>
              <a:cs typeface="Source Sans Pro"/>
              <a:sym typeface="Source Sans Pro"/>
            </a:endParaRPr>
          </a:p>
        </p:txBody>
      </p:sp>
      <p:pic>
        <p:nvPicPr>
          <p:cNvPr id="406" name="Google Shape;406;p73"/>
          <p:cNvPicPr preferRelativeResize="0"/>
          <p:nvPr/>
        </p:nvPicPr>
        <p:blipFill rotWithShape="1">
          <a:blip r:embed="rId3">
            <a:alphaModFix/>
          </a:blip>
          <a:srcRect b="32625" l="0" r="0" t="34217"/>
          <a:stretch/>
        </p:blipFill>
        <p:spPr>
          <a:xfrm>
            <a:off x="2095500" y="1542575"/>
            <a:ext cx="4953000" cy="1647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6" name="Shape 516"/>
        <p:cNvGrpSpPr/>
        <p:nvPr/>
      </p:nvGrpSpPr>
      <p:grpSpPr>
        <a:xfrm>
          <a:off x="0" y="0"/>
          <a:ext cx="0" cy="0"/>
          <a:chOff x="0" y="0"/>
          <a:chExt cx="0" cy="0"/>
        </a:xfrm>
      </p:grpSpPr>
      <p:sp>
        <p:nvSpPr>
          <p:cNvPr id="517" name="Google Shape;517;p82"/>
          <p:cNvSpPr txBox="1"/>
          <p:nvPr>
            <p:ph type="title"/>
          </p:nvPr>
        </p:nvSpPr>
        <p:spPr>
          <a:xfrm>
            <a:off x="574625" y="360850"/>
            <a:ext cx="299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NEWS FEED</a:t>
            </a:r>
            <a:endParaRPr/>
          </a:p>
        </p:txBody>
      </p:sp>
      <p:sp>
        <p:nvSpPr>
          <p:cNvPr id="518" name="Google Shape;518;p82"/>
          <p:cNvSpPr/>
          <p:nvPr/>
        </p:nvSpPr>
        <p:spPr>
          <a:xfrm>
            <a:off x="3490650" y="531700"/>
            <a:ext cx="5004900" cy="231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9" name="Google Shape;519;p82"/>
          <p:cNvPicPr preferRelativeResize="0"/>
          <p:nvPr/>
        </p:nvPicPr>
        <p:blipFill rotWithShape="1">
          <a:blip r:embed="rId3">
            <a:alphaModFix/>
          </a:blip>
          <a:srcRect b="50390" l="0" r="50536" t="24032"/>
          <a:stretch/>
        </p:blipFill>
        <p:spPr>
          <a:xfrm rot="5400000">
            <a:off x="3314864" y="1660862"/>
            <a:ext cx="2511623" cy="1680649"/>
          </a:xfrm>
          <a:prstGeom prst="rect">
            <a:avLst/>
          </a:prstGeom>
          <a:noFill/>
          <a:ln>
            <a:noFill/>
          </a:ln>
        </p:spPr>
      </p:pic>
      <p:pic>
        <p:nvPicPr>
          <p:cNvPr id="520" name="Google Shape;520;p82"/>
          <p:cNvPicPr preferRelativeResize="0"/>
          <p:nvPr/>
        </p:nvPicPr>
        <p:blipFill rotWithShape="1">
          <a:blip r:embed="rId3">
            <a:alphaModFix/>
          </a:blip>
          <a:srcRect b="75662" l="0" r="50536" t="0"/>
          <a:stretch/>
        </p:blipFill>
        <p:spPr>
          <a:xfrm rot="5400000">
            <a:off x="-317211" y="1690513"/>
            <a:ext cx="2546424" cy="1621348"/>
          </a:xfrm>
          <a:prstGeom prst="rect">
            <a:avLst/>
          </a:prstGeom>
          <a:noFill/>
          <a:ln>
            <a:noFill/>
          </a:ln>
        </p:spPr>
      </p:pic>
      <p:pic>
        <p:nvPicPr>
          <p:cNvPr id="521" name="Google Shape;521;p82"/>
          <p:cNvPicPr preferRelativeResize="0"/>
          <p:nvPr/>
        </p:nvPicPr>
        <p:blipFill rotWithShape="1">
          <a:blip r:embed="rId3">
            <a:alphaModFix/>
          </a:blip>
          <a:srcRect b="25743" l="0" r="50536" t="49542"/>
          <a:stretch/>
        </p:blipFill>
        <p:spPr>
          <a:xfrm rot="5400000">
            <a:off x="1482835" y="1682875"/>
            <a:ext cx="2531353" cy="1636627"/>
          </a:xfrm>
          <a:prstGeom prst="rect">
            <a:avLst/>
          </a:prstGeom>
          <a:noFill/>
          <a:ln>
            <a:noFill/>
          </a:ln>
        </p:spPr>
      </p:pic>
      <p:pic>
        <p:nvPicPr>
          <p:cNvPr id="522" name="Google Shape;522;p82"/>
          <p:cNvPicPr preferRelativeResize="0"/>
          <p:nvPr/>
        </p:nvPicPr>
        <p:blipFill rotWithShape="1">
          <a:blip r:embed="rId4">
            <a:alphaModFix/>
          </a:blip>
          <a:srcRect b="74941" l="0" r="50332" t="0"/>
          <a:stretch/>
        </p:blipFill>
        <p:spPr>
          <a:xfrm rot="5400000">
            <a:off x="6985701" y="1674149"/>
            <a:ext cx="2533323" cy="1654076"/>
          </a:xfrm>
          <a:prstGeom prst="rect">
            <a:avLst/>
          </a:prstGeom>
          <a:noFill/>
          <a:ln>
            <a:noFill/>
          </a:ln>
        </p:spPr>
      </p:pic>
      <p:pic>
        <p:nvPicPr>
          <p:cNvPr id="523" name="Google Shape;523;p82"/>
          <p:cNvPicPr preferRelativeResize="0"/>
          <p:nvPr/>
        </p:nvPicPr>
        <p:blipFill rotWithShape="1">
          <a:blip r:embed="rId4">
            <a:alphaModFix/>
          </a:blip>
          <a:srcRect b="50084" l="0" r="50332" t="24975"/>
          <a:stretch/>
        </p:blipFill>
        <p:spPr>
          <a:xfrm rot="5400000">
            <a:off x="5153564" y="1679412"/>
            <a:ext cx="2529198" cy="1643549"/>
          </a:xfrm>
          <a:prstGeom prst="rect">
            <a:avLst/>
          </a:prstGeom>
          <a:noFill/>
          <a:ln>
            <a:noFill/>
          </a:ln>
        </p:spPr>
      </p:pic>
      <p:sp>
        <p:nvSpPr>
          <p:cNvPr id="524" name="Google Shape;524;p82"/>
          <p:cNvSpPr txBox="1"/>
          <p:nvPr/>
        </p:nvSpPr>
        <p:spPr>
          <a:xfrm>
            <a:off x="201288" y="3821325"/>
            <a:ext cx="16101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User given a menu of different options of ways to read the news</a:t>
            </a:r>
            <a:endParaRPr sz="1200">
              <a:latin typeface="Montserrat"/>
              <a:ea typeface="Montserrat"/>
              <a:cs typeface="Montserrat"/>
              <a:sym typeface="Montserrat"/>
            </a:endParaRPr>
          </a:p>
        </p:txBody>
      </p:sp>
      <p:sp>
        <p:nvSpPr>
          <p:cNvPr id="525" name="Google Shape;525;p82"/>
          <p:cNvSpPr txBox="1"/>
          <p:nvPr/>
        </p:nvSpPr>
        <p:spPr>
          <a:xfrm>
            <a:off x="1961463" y="3897325"/>
            <a:ext cx="16101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The top stories of the day features stories from all around the world</a:t>
            </a:r>
            <a:endParaRPr sz="1200">
              <a:latin typeface="Montserrat"/>
              <a:ea typeface="Montserrat"/>
              <a:cs typeface="Montserrat"/>
              <a:sym typeface="Montserrat"/>
            </a:endParaRPr>
          </a:p>
        </p:txBody>
      </p:sp>
      <p:sp>
        <p:nvSpPr>
          <p:cNvPr id="526" name="Google Shape;526;p82"/>
          <p:cNvSpPr txBox="1"/>
          <p:nvPr/>
        </p:nvSpPr>
        <p:spPr>
          <a:xfrm>
            <a:off x="3688550" y="3913575"/>
            <a:ext cx="1770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Each story can be read just like a news article</a:t>
            </a:r>
            <a:endParaRPr sz="1200">
              <a:latin typeface="Montserrat"/>
              <a:ea typeface="Montserrat"/>
              <a:cs typeface="Montserrat"/>
              <a:sym typeface="Montserrat"/>
            </a:endParaRPr>
          </a:p>
        </p:txBody>
      </p:sp>
      <p:sp>
        <p:nvSpPr>
          <p:cNvPr id="527" name="Google Shape;527;p82"/>
          <p:cNvSpPr txBox="1"/>
          <p:nvPr/>
        </p:nvSpPr>
        <p:spPr>
          <a:xfrm>
            <a:off x="5508850" y="3744875"/>
            <a:ext cx="17709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A curated list of stories (a “digest”) is created for the user based on their recent reads</a:t>
            </a:r>
            <a:endParaRPr sz="1200">
              <a:latin typeface="Montserrat"/>
              <a:ea typeface="Montserrat"/>
              <a:cs typeface="Montserrat"/>
              <a:sym typeface="Montserrat"/>
            </a:endParaRPr>
          </a:p>
        </p:txBody>
      </p:sp>
      <p:sp>
        <p:nvSpPr>
          <p:cNvPr id="528" name="Google Shape;528;p82"/>
          <p:cNvSpPr txBox="1"/>
          <p:nvPr/>
        </p:nvSpPr>
        <p:spPr>
          <a:xfrm>
            <a:off x="7336500" y="3821325"/>
            <a:ext cx="17709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Montserrat"/>
                <a:ea typeface="Montserrat"/>
                <a:cs typeface="Montserrat"/>
                <a:sym typeface="Montserrat"/>
              </a:rPr>
              <a:t>Users can also browse by topic similar to how one can browse a newspaper by section</a:t>
            </a:r>
            <a:endParaRPr sz="110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83"/>
          <p:cNvPicPr preferRelativeResize="0"/>
          <p:nvPr/>
        </p:nvPicPr>
        <p:blipFill rotWithShape="1">
          <a:blip r:embed="rId3">
            <a:alphaModFix/>
          </a:blip>
          <a:srcRect b="16437" l="15627" r="15038" t="11469"/>
          <a:stretch/>
        </p:blipFill>
        <p:spPr>
          <a:xfrm>
            <a:off x="2402063" y="520875"/>
            <a:ext cx="1927150" cy="2003749"/>
          </a:xfrm>
          <a:prstGeom prst="rect">
            <a:avLst/>
          </a:prstGeom>
          <a:noFill/>
          <a:ln>
            <a:noFill/>
          </a:ln>
        </p:spPr>
      </p:pic>
      <p:pic>
        <p:nvPicPr>
          <p:cNvPr id="534" name="Google Shape;534;p83"/>
          <p:cNvPicPr preferRelativeResize="0"/>
          <p:nvPr/>
        </p:nvPicPr>
        <p:blipFill rotWithShape="1">
          <a:blip r:embed="rId3">
            <a:alphaModFix/>
          </a:blip>
          <a:srcRect b="16437" l="15627" r="15038" t="11469"/>
          <a:stretch/>
        </p:blipFill>
        <p:spPr>
          <a:xfrm>
            <a:off x="4640100" y="2607125"/>
            <a:ext cx="1927150" cy="2003749"/>
          </a:xfrm>
          <a:prstGeom prst="rect">
            <a:avLst/>
          </a:prstGeom>
          <a:noFill/>
          <a:ln>
            <a:noFill/>
          </a:ln>
        </p:spPr>
      </p:pic>
      <p:pic>
        <p:nvPicPr>
          <p:cNvPr id="535" name="Google Shape;535;p83"/>
          <p:cNvPicPr preferRelativeResize="0"/>
          <p:nvPr/>
        </p:nvPicPr>
        <p:blipFill rotWithShape="1">
          <a:blip r:embed="rId3">
            <a:alphaModFix/>
          </a:blip>
          <a:srcRect b="16437" l="15627" r="15038" t="11469"/>
          <a:stretch/>
        </p:blipFill>
        <p:spPr>
          <a:xfrm>
            <a:off x="6840300" y="2607125"/>
            <a:ext cx="1927150" cy="2003749"/>
          </a:xfrm>
          <a:prstGeom prst="rect">
            <a:avLst/>
          </a:prstGeom>
          <a:noFill/>
          <a:ln>
            <a:noFill/>
          </a:ln>
        </p:spPr>
      </p:pic>
      <p:pic>
        <p:nvPicPr>
          <p:cNvPr id="536" name="Google Shape;536;p83"/>
          <p:cNvPicPr preferRelativeResize="0"/>
          <p:nvPr/>
        </p:nvPicPr>
        <p:blipFill rotWithShape="1">
          <a:blip r:embed="rId3">
            <a:alphaModFix/>
          </a:blip>
          <a:srcRect b="16437" l="15627" r="15038" t="11469"/>
          <a:stretch/>
        </p:blipFill>
        <p:spPr>
          <a:xfrm>
            <a:off x="4667375" y="520875"/>
            <a:ext cx="1927150" cy="2003749"/>
          </a:xfrm>
          <a:prstGeom prst="rect">
            <a:avLst/>
          </a:prstGeom>
          <a:noFill/>
          <a:ln>
            <a:noFill/>
          </a:ln>
        </p:spPr>
      </p:pic>
      <p:sp>
        <p:nvSpPr>
          <p:cNvPr id="537" name="Google Shape;537;p83"/>
          <p:cNvSpPr/>
          <p:nvPr/>
        </p:nvSpPr>
        <p:spPr>
          <a:xfrm>
            <a:off x="2925" y="-5825"/>
            <a:ext cx="2204400" cy="514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83"/>
          <p:cNvSpPr txBox="1"/>
          <p:nvPr>
            <p:ph idx="4294967295" type="title"/>
          </p:nvPr>
        </p:nvSpPr>
        <p:spPr>
          <a:xfrm>
            <a:off x="79125" y="352900"/>
            <a:ext cx="25077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rPr>
              <a:t>INTERFACE SELECTION</a:t>
            </a:r>
            <a:endParaRPr>
              <a:solidFill>
                <a:schemeClr val="accent1"/>
              </a:solidFill>
            </a:endParaRPr>
          </a:p>
        </p:txBody>
      </p:sp>
      <p:sp>
        <p:nvSpPr>
          <p:cNvPr id="539" name="Google Shape;539;p83"/>
          <p:cNvSpPr txBox="1"/>
          <p:nvPr/>
        </p:nvSpPr>
        <p:spPr>
          <a:xfrm>
            <a:off x="4962275" y="1276450"/>
            <a:ext cx="151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latin typeface="Source Sans Pro"/>
                <a:ea typeface="Source Sans Pro"/>
                <a:cs typeface="Source Sans Pro"/>
                <a:sym typeface="Source Sans Pro"/>
              </a:rPr>
              <a:t>Wearables</a:t>
            </a:r>
            <a:endParaRPr b="1" sz="2000">
              <a:solidFill>
                <a:srgbClr val="FFFFFF"/>
              </a:solidFill>
              <a:latin typeface="Source Sans Pro"/>
              <a:ea typeface="Source Sans Pro"/>
              <a:cs typeface="Source Sans Pro"/>
              <a:sym typeface="Source Sans Pro"/>
            </a:endParaRPr>
          </a:p>
        </p:txBody>
      </p:sp>
      <p:sp>
        <p:nvSpPr>
          <p:cNvPr id="540" name="Google Shape;540;p83"/>
          <p:cNvSpPr txBox="1"/>
          <p:nvPr/>
        </p:nvSpPr>
        <p:spPr>
          <a:xfrm>
            <a:off x="7343825" y="3362688"/>
            <a:ext cx="920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latin typeface="Source Sans Pro"/>
                <a:ea typeface="Source Sans Pro"/>
                <a:cs typeface="Source Sans Pro"/>
                <a:sym typeface="Source Sans Pro"/>
              </a:rPr>
              <a:t>AR/VR </a:t>
            </a:r>
            <a:endParaRPr b="1" sz="2000">
              <a:solidFill>
                <a:srgbClr val="FFFFFF"/>
              </a:solidFill>
              <a:latin typeface="Source Sans Pro"/>
              <a:ea typeface="Source Sans Pro"/>
              <a:cs typeface="Source Sans Pro"/>
              <a:sym typeface="Source Sans Pro"/>
            </a:endParaRPr>
          </a:p>
        </p:txBody>
      </p:sp>
      <p:sp>
        <p:nvSpPr>
          <p:cNvPr id="541" name="Google Shape;541;p83"/>
          <p:cNvSpPr txBox="1"/>
          <p:nvPr/>
        </p:nvSpPr>
        <p:spPr>
          <a:xfrm>
            <a:off x="4881875" y="3272300"/>
            <a:ext cx="14436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FFFFFF"/>
                </a:solidFill>
                <a:latin typeface="Source Sans Pro"/>
                <a:ea typeface="Source Sans Pro"/>
                <a:cs typeface="Source Sans Pro"/>
                <a:sym typeface="Source Sans Pro"/>
              </a:rPr>
              <a:t>Voice Controlled</a:t>
            </a:r>
            <a:endParaRPr b="1" sz="2000">
              <a:solidFill>
                <a:srgbClr val="FFFFFF"/>
              </a:solidFill>
              <a:latin typeface="Source Sans Pro"/>
              <a:ea typeface="Source Sans Pro"/>
              <a:cs typeface="Source Sans Pro"/>
              <a:sym typeface="Source Sans Pro"/>
            </a:endParaRPr>
          </a:p>
        </p:txBody>
      </p:sp>
      <p:sp>
        <p:nvSpPr>
          <p:cNvPr id="542" name="Google Shape;542;p83"/>
          <p:cNvSpPr txBox="1"/>
          <p:nvPr/>
        </p:nvSpPr>
        <p:spPr>
          <a:xfrm>
            <a:off x="2601788" y="1288738"/>
            <a:ext cx="1615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latin typeface="Source Sans Pro"/>
                <a:ea typeface="Source Sans Pro"/>
                <a:cs typeface="Source Sans Pro"/>
                <a:sym typeface="Source Sans Pro"/>
              </a:rPr>
              <a:t>Map-based Exploration</a:t>
            </a:r>
            <a:r>
              <a:rPr b="1" lang="en" sz="2000">
                <a:latin typeface="Source Sans Pro"/>
                <a:ea typeface="Source Sans Pro"/>
                <a:cs typeface="Source Sans Pro"/>
                <a:sym typeface="Source Sans Pro"/>
              </a:rPr>
              <a:t> </a:t>
            </a:r>
            <a:endParaRPr b="1" sz="2000">
              <a:latin typeface="Source Sans Pro"/>
              <a:ea typeface="Source Sans Pro"/>
              <a:cs typeface="Source Sans Pro"/>
              <a:sym typeface="Source Sans Pro"/>
            </a:endParaRPr>
          </a:p>
        </p:txBody>
      </p:sp>
      <p:pic>
        <p:nvPicPr>
          <p:cNvPr id="543" name="Google Shape;543;p83"/>
          <p:cNvPicPr preferRelativeResize="0"/>
          <p:nvPr/>
        </p:nvPicPr>
        <p:blipFill rotWithShape="1">
          <a:blip r:embed="rId3">
            <a:alphaModFix/>
          </a:blip>
          <a:srcRect b="16437" l="15627" r="15038" t="11469"/>
          <a:stretch/>
        </p:blipFill>
        <p:spPr>
          <a:xfrm>
            <a:off x="2439900" y="2607125"/>
            <a:ext cx="1927150" cy="2003749"/>
          </a:xfrm>
          <a:prstGeom prst="rect">
            <a:avLst/>
          </a:prstGeom>
          <a:noFill/>
          <a:ln>
            <a:noFill/>
          </a:ln>
        </p:spPr>
      </p:pic>
      <p:sp>
        <p:nvSpPr>
          <p:cNvPr id="544" name="Google Shape;544;p83"/>
          <p:cNvSpPr txBox="1"/>
          <p:nvPr/>
        </p:nvSpPr>
        <p:spPr>
          <a:xfrm>
            <a:off x="2614763" y="3426188"/>
            <a:ext cx="1770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latin typeface="Source Sans Pro"/>
                <a:ea typeface="Source Sans Pro"/>
                <a:cs typeface="Source Sans Pro"/>
                <a:sym typeface="Source Sans Pro"/>
              </a:rPr>
              <a:t>Story Swiper</a:t>
            </a:r>
            <a:r>
              <a:rPr b="1" lang="en" sz="2000">
                <a:solidFill>
                  <a:srgbClr val="FFFFFF"/>
                </a:solidFill>
                <a:latin typeface="Source Sans Pro"/>
                <a:ea typeface="Source Sans Pro"/>
                <a:cs typeface="Source Sans Pro"/>
                <a:sym typeface="Source Sans Pro"/>
              </a:rPr>
              <a:t>  </a:t>
            </a:r>
            <a:endParaRPr b="1" sz="2000">
              <a:solidFill>
                <a:srgbClr val="FFFFFF"/>
              </a:solidFill>
              <a:latin typeface="Source Sans Pro"/>
              <a:ea typeface="Source Sans Pro"/>
              <a:cs typeface="Source Sans Pro"/>
              <a:sym typeface="Source Sans Pro"/>
            </a:endParaRPr>
          </a:p>
        </p:txBody>
      </p:sp>
      <p:pic>
        <p:nvPicPr>
          <p:cNvPr id="545" name="Google Shape;545;p83"/>
          <p:cNvPicPr preferRelativeResize="0"/>
          <p:nvPr/>
        </p:nvPicPr>
        <p:blipFill rotWithShape="1">
          <a:blip r:embed="rId3">
            <a:alphaModFix/>
          </a:blip>
          <a:srcRect b="16437" l="15627" r="15038" t="11469"/>
          <a:stretch/>
        </p:blipFill>
        <p:spPr>
          <a:xfrm>
            <a:off x="6840300" y="518825"/>
            <a:ext cx="1927150" cy="2003749"/>
          </a:xfrm>
          <a:prstGeom prst="rect">
            <a:avLst/>
          </a:prstGeom>
          <a:noFill/>
          <a:ln>
            <a:noFill/>
          </a:ln>
        </p:spPr>
      </p:pic>
      <p:sp>
        <p:nvSpPr>
          <p:cNvPr id="546" name="Google Shape;546;p83"/>
          <p:cNvSpPr txBox="1"/>
          <p:nvPr/>
        </p:nvSpPr>
        <p:spPr>
          <a:xfrm>
            <a:off x="7121100" y="1352650"/>
            <a:ext cx="1443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latin typeface="Source Sans Pro"/>
                <a:ea typeface="Source Sans Pro"/>
                <a:cs typeface="Source Sans Pro"/>
                <a:sym typeface="Source Sans Pro"/>
              </a:rPr>
              <a:t>Newsfeed</a:t>
            </a:r>
            <a:r>
              <a:rPr b="1" lang="en" sz="2000">
                <a:solidFill>
                  <a:srgbClr val="FFFFFF"/>
                </a:solidFill>
                <a:latin typeface="Source Sans Pro"/>
                <a:ea typeface="Source Sans Pro"/>
                <a:cs typeface="Source Sans Pro"/>
                <a:sym typeface="Source Sans Pro"/>
              </a:rPr>
              <a:t> </a:t>
            </a:r>
            <a:endParaRPr b="1" sz="2000">
              <a:solidFill>
                <a:srgbClr val="FFFFFF"/>
              </a:solidFill>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84"/>
          <p:cNvPicPr preferRelativeResize="0"/>
          <p:nvPr/>
        </p:nvPicPr>
        <p:blipFill rotWithShape="1">
          <a:blip r:embed="rId3">
            <a:alphaModFix/>
          </a:blip>
          <a:srcRect b="13739" l="15213" r="13061" t="9331"/>
          <a:stretch/>
        </p:blipFill>
        <p:spPr>
          <a:xfrm>
            <a:off x="6816700" y="2524625"/>
            <a:ext cx="2064482" cy="2214300"/>
          </a:xfrm>
          <a:prstGeom prst="rect">
            <a:avLst/>
          </a:prstGeom>
          <a:noFill/>
          <a:ln>
            <a:noFill/>
          </a:ln>
        </p:spPr>
      </p:pic>
      <p:pic>
        <p:nvPicPr>
          <p:cNvPr id="552" name="Google Shape;552;p84"/>
          <p:cNvPicPr preferRelativeResize="0"/>
          <p:nvPr/>
        </p:nvPicPr>
        <p:blipFill rotWithShape="1">
          <a:blip r:embed="rId3">
            <a:alphaModFix/>
          </a:blip>
          <a:srcRect b="13739" l="15213" r="13061" t="9331"/>
          <a:stretch/>
        </p:blipFill>
        <p:spPr>
          <a:xfrm>
            <a:off x="4602775" y="2524625"/>
            <a:ext cx="2064482" cy="2214300"/>
          </a:xfrm>
          <a:prstGeom prst="rect">
            <a:avLst/>
          </a:prstGeom>
          <a:noFill/>
          <a:ln>
            <a:noFill/>
          </a:ln>
        </p:spPr>
      </p:pic>
      <p:pic>
        <p:nvPicPr>
          <p:cNvPr id="553" name="Google Shape;553;p84"/>
          <p:cNvPicPr preferRelativeResize="0"/>
          <p:nvPr/>
        </p:nvPicPr>
        <p:blipFill rotWithShape="1">
          <a:blip r:embed="rId3">
            <a:alphaModFix/>
          </a:blip>
          <a:srcRect b="13739" l="15213" r="13061" t="9331"/>
          <a:stretch/>
        </p:blipFill>
        <p:spPr>
          <a:xfrm>
            <a:off x="2432950" y="2524625"/>
            <a:ext cx="2064482" cy="2214300"/>
          </a:xfrm>
          <a:prstGeom prst="rect">
            <a:avLst/>
          </a:prstGeom>
          <a:noFill/>
          <a:ln>
            <a:noFill/>
          </a:ln>
        </p:spPr>
      </p:pic>
      <p:pic>
        <p:nvPicPr>
          <p:cNvPr id="554" name="Google Shape;554;p84"/>
          <p:cNvPicPr preferRelativeResize="0"/>
          <p:nvPr/>
        </p:nvPicPr>
        <p:blipFill rotWithShape="1">
          <a:blip r:embed="rId4">
            <a:alphaModFix/>
          </a:blip>
          <a:srcRect b="16437" l="15627" r="15038" t="11469"/>
          <a:stretch/>
        </p:blipFill>
        <p:spPr>
          <a:xfrm>
            <a:off x="2402063" y="520875"/>
            <a:ext cx="1927150" cy="2003749"/>
          </a:xfrm>
          <a:prstGeom prst="rect">
            <a:avLst/>
          </a:prstGeom>
          <a:noFill/>
          <a:ln>
            <a:noFill/>
          </a:ln>
        </p:spPr>
      </p:pic>
      <p:pic>
        <p:nvPicPr>
          <p:cNvPr id="555" name="Google Shape;555;p84"/>
          <p:cNvPicPr preferRelativeResize="0"/>
          <p:nvPr/>
        </p:nvPicPr>
        <p:blipFill rotWithShape="1">
          <a:blip r:embed="rId4">
            <a:alphaModFix/>
          </a:blip>
          <a:srcRect b="16437" l="15627" r="15038" t="11469"/>
          <a:stretch/>
        </p:blipFill>
        <p:spPr>
          <a:xfrm>
            <a:off x="4667375" y="520875"/>
            <a:ext cx="1927150" cy="2003749"/>
          </a:xfrm>
          <a:prstGeom prst="rect">
            <a:avLst/>
          </a:prstGeom>
          <a:noFill/>
          <a:ln>
            <a:noFill/>
          </a:ln>
        </p:spPr>
      </p:pic>
      <p:sp>
        <p:nvSpPr>
          <p:cNvPr id="556" name="Google Shape;556;p84"/>
          <p:cNvSpPr/>
          <p:nvPr/>
        </p:nvSpPr>
        <p:spPr>
          <a:xfrm>
            <a:off x="2925" y="-5825"/>
            <a:ext cx="2204400" cy="514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84"/>
          <p:cNvSpPr txBox="1"/>
          <p:nvPr>
            <p:ph idx="4294967295" type="title"/>
          </p:nvPr>
        </p:nvSpPr>
        <p:spPr>
          <a:xfrm>
            <a:off x="79125" y="352900"/>
            <a:ext cx="2507700" cy="60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rPr>
              <a:t>INTERFACE SELECTION</a:t>
            </a:r>
            <a:endParaRPr>
              <a:solidFill>
                <a:schemeClr val="accent1"/>
              </a:solidFill>
            </a:endParaRPr>
          </a:p>
        </p:txBody>
      </p:sp>
      <p:sp>
        <p:nvSpPr>
          <p:cNvPr id="558" name="Google Shape;558;p84"/>
          <p:cNvSpPr txBox="1"/>
          <p:nvPr/>
        </p:nvSpPr>
        <p:spPr>
          <a:xfrm>
            <a:off x="4962275" y="1276450"/>
            <a:ext cx="151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latin typeface="Source Sans Pro"/>
                <a:ea typeface="Source Sans Pro"/>
                <a:cs typeface="Source Sans Pro"/>
                <a:sym typeface="Source Sans Pro"/>
              </a:rPr>
              <a:t>Wearables</a:t>
            </a:r>
            <a:endParaRPr b="1" sz="2000">
              <a:solidFill>
                <a:srgbClr val="FFFFFF"/>
              </a:solidFill>
              <a:latin typeface="Source Sans Pro"/>
              <a:ea typeface="Source Sans Pro"/>
              <a:cs typeface="Source Sans Pro"/>
              <a:sym typeface="Source Sans Pro"/>
            </a:endParaRPr>
          </a:p>
        </p:txBody>
      </p:sp>
      <p:sp>
        <p:nvSpPr>
          <p:cNvPr id="559" name="Google Shape;559;p84"/>
          <p:cNvSpPr txBox="1"/>
          <p:nvPr/>
        </p:nvSpPr>
        <p:spPr>
          <a:xfrm>
            <a:off x="7343825" y="3362688"/>
            <a:ext cx="920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999999"/>
                </a:solidFill>
                <a:latin typeface="Source Sans Pro"/>
                <a:ea typeface="Source Sans Pro"/>
                <a:cs typeface="Source Sans Pro"/>
                <a:sym typeface="Source Sans Pro"/>
              </a:rPr>
              <a:t>AR/VR </a:t>
            </a:r>
            <a:endParaRPr b="1" sz="2000">
              <a:solidFill>
                <a:srgbClr val="999999"/>
              </a:solidFill>
              <a:latin typeface="Source Sans Pro"/>
              <a:ea typeface="Source Sans Pro"/>
              <a:cs typeface="Source Sans Pro"/>
              <a:sym typeface="Source Sans Pro"/>
            </a:endParaRPr>
          </a:p>
        </p:txBody>
      </p:sp>
      <p:sp>
        <p:nvSpPr>
          <p:cNvPr id="560" name="Google Shape;560;p84"/>
          <p:cNvSpPr txBox="1"/>
          <p:nvPr/>
        </p:nvSpPr>
        <p:spPr>
          <a:xfrm>
            <a:off x="4881875" y="3272300"/>
            <a:ext cx="14436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999999"/>
                </a:solidFill>
                <a:latin typeface="Source Sans Pro"/>
                <a:ea typeface="Source Sans Pro"/>
                <a:cs typeface="Source Sans Pro"/>
                <a:sym typeface="Source Sans Pro"/>
              </a:rPr>
              <a:t>Voice Controlled</a:t>
            </a:r>
            <a:endParaRPr b="1" sz="2000">
              <a:solidFill>
                <a:srgbClr val="999999"/>
              </a:solidFill>
              <a:latin typeface="Source Sans Pro"/>
              <a:ea typeface="Source Sans Pro"/>
              <a:cs typeface="Source Sans Pro"/>
              <a:sym typeface="Source Sans Pro"/>
            </a:endParaRPr>
          </a:p>
        </p:txBody>
      </p:sp>
      <p:sp>
        <p:nvSpPr>
          <p:cNvPr id="561" name="Google Shape;561;p84"/>
          <p:cNvSpPr txBox="1"/>
          <p:nvPr/>
        </p:nvSpPr>
        <p:spPr>
          <a:xfrm>
            <a:off x="2601788" y="1288738"/>
            <a:ext cx="1615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latin typeface="Source Sans Pro"/>
                <a:ea typeface="Source Sans Pro"/>
                <a:cs typeface="Source Sans Pro"/>
                <a:sym typeface="Source Sans Pro"/>
              </a:rPr>
              <a:t>Map-based Exploration </a:t>
            </a:r>
            <a:endParaRPr b="1" sz="2000">
              <a:solidFill>
                <a:srgbClr val="FFFFFF"/>
              </a:solidFill>
              <a:latin typeface="Source Sans Pro"/>
              <a:ea typeface="Source Sans Pro"/>
              <a:cs typeface="Source Sans Pro"/>
              <a:sym typeface="Source Sans Pro"/>
            </a:endParaRPr>
          </a:p>
        </p:txBody>
      </p:sp>
      <p:sp>
        <p:nvSpPr>
          <p:cNvPr id="562" name="Google Shape;562;p84"/>
          <p:cNvSpPr txBox="1"/>
          <p:nvPr/>
        </p:nvSpPr>
        <p:spPr>
          <a:xfrm>
            <a:off x="2659450" y="3426188"/>
            <a:ext cx="1770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999999"/>
                </a:solidFill>
                <a:latin typeface="Source Sans Pro"/>
                <a:ea typeface="Source Sans Pro"/>
                <a:cs typeface="Source Sans Pro"/>
                <a:sym typeface="Source Sans Pro"/>
              </a:rPr>
              <a:t>Story Swiper  </a:t>
            </a:r>
            <a:endParaRPr b="1" sz="2000">
              <a:solidFill>
                <a:srgbClr val="999999"/>
              </a:solidFill>
              <a:latin typeface="Source Sans Pro"/>
              <a:ea typeface="Source Sans Pro"/>
              <a:cs typeface="Source Sans Pro"/>
              <a:sym typeface="Source Sans Pro"/>
            </a:endParaRPr>
          </a:p>
        </p:txBody>
      </p:sp>
      <p:pic>
        <p:nvPicPr>
          <p:cNvPr id="563" name="Google Shape;563;p84"/>
          <p:cNvPicPr preferRelativeResize="0"/>
          <p:nvPr/>
        </p:nvPicPr>
        <p:blipFill rotWithShape="1">
          <a:blip r:embed="rId3">
            <a:alphaModFix/>
          </a:blip>
          <a:srcRect b="13739" l="15213" r="13061" t="9331"/>
          <a:stretch/>
        </p:blipFill>
        <p:spPr>
          <a:xfrm>
            <a:off x="6799050" y="415600"/>
            <a:ext cx="2064482" cy="2214300"/>
          </a:xfrm>
          <a:prstGeom prst="rect">
            <a:avLst/>
          </a:prstGeom>
          <a:noFill/>
          <a:ln>
            <a:noFill/>
          </a:ln>
        </p:spPr>
      </p:pic>
      <p:sp>
        <p:nvSpPr>
          <p:cNvPr id="564" name="Google Shape;564;p84"/>
          <p:cNvSpPr txBox="1"/>
          <p:nvPr/>
        </p:nvSpPr>
        <p:spPr>
          <a:xfrm>
            <a:off x="7219850" y="1253675"/>
            <a:ext cx="1299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999999"/>
                </a:solidFill>
                <a:latin typeface="Source Sans Pro"/>
                <a:ea typeface="Source Sans Pro"/>
                <a:cs typeface="Source Sans Pro"/>
                <a:sym typeface="Source Sans Pro"/>
              </a:rPr>
              <a:t>Newsfeed</a:t>
            </a:r>
            <a:r>
              <a:rPr b="1" lang="en" sz="2000">
                <a:solidFill>
                  <a:srgbClr val="999999"/>
                </a:solidFill>
                <a:latin typeface="Source Sans Pro"/>
                <a:ea typeface="Source Sans Pro"/>
                <a:cs typeface="Source Sans Pro"/>
                <a:sym typeface="Source Sans Pro"/>
              </a:rPr>
              <a:t> </a:t>
            </a:r>
            <a:endParaRPr b="1" sz="2000">
              <a:solidFill>
                <a:srgbClr val="999999"/>
              </a:solidFill>
              <a:latin typeface="Source Sans Pro"/>
              <a:ea typeface="Source Sans Pro"/>
              <a:cs typeface="Source Sans Pro"/>
              <a:sym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85"/>
          <p:cNvSpPr/>
          <p:nvPr/>
        </p:nvSpPr>
        <p:spPr>
          <a:xfrm>
            <a:off x="2323825" y="3437850"/>
            <a:ext cx="4647300" cy="1028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85"/>
          <p:cNvSpPr txBox="1"/>
          <p:nvPr>
            <p:ph idx="4294967295" type="title"/>
          </p:nvPr>
        </p:nvSpPr>
        <p:spPr>
          <a:xfrm>
            <a:off x="360250" y="1738150"/>
            <a:ext cx="2193600" cy="54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Wearable</a:t>
            </a:r>
            <a:r>
              <a:rPr lang="en"/>
              <a:t> Storyboard</a:t>
            </a:r>
            <a:endParaRPr/>
          </a:p>
        </p:txBody>
      </p:sp>
      <p:pic>
        <p:nvPicPr>
          <p:cNvPr id="571" name="Google Shape;571;p85"/>
          <p:cNvPicPr preferRelativeResize="0"/>
          <p:nvPr/>
        </p:nvPicPr>
        <p:blipFill>
          <a:blip r:embed="rId3">
            <a:alphaModFix/>
          </a:blip>
          <a:stretch>
            <a:fillRect/>
          </a:stretch>
        </p:blipFill>
        <p:spPr>
          <a:xfrm>
            <a:off x="2712775" y="76200"/>
            <a:ext cx="3869395" cy="4991099"/>
          </a:xfrm>
          <a:prstGeom prst="rect">
            <a:avLst/>
          </a:prstGeom>
          <a:noFill/>
          <a:ln cap="flat" cmpd="sng" w="76200">
            <a:solidFill>
              <a:schemeClr val="accent1"/>
            </a:solidFill>
            <a:prstDash val="solid"/>
            <a:miter lim="8000"/>
            <a:headEnd len="sm" w="sm" type="none"/>
            <a:tailEnd len="sm" w="sm" type="none"/>
          </a:ln>
        </p:spPr>
      </p:pic>
      <p:pic>
        <p:nvPicPr>
          <p:cNvPr id="572" name="Google Shape;572;p85"/>
          <p:cNvPicPr preferRelativeResize="0"/>
          <p:nvPr/>
        </p:nvPicPr>
        <p:blipFill rotWithShape="1">
          <a:blip r:embed="rId4">
            <a:alphaModFix/>
          </a:blip>
          <a:srcRect b="37888" l="13929" r="18516" t="21700"/>
          <a:stretch/>
        </p:blipFill>
        <p:spPr>
          <a:xfrm>
            <a:off x="5966825" y="517025"/>
            <a:ext cx="578175" cy="453401"/>
          </a:xfrm>
          <a:prstGeom prst="rect">
            <a:avLst/>
          </a:prstGeom>
          <a:noFill/>
          <a:ln>
            <a:noFill/>
          </a:ln>
        </p:spPr>
      </p:pic>
      <p:sp>
        <p:nvSpPr>
          <p:cNvPr id="573" name="Google Shape;573;p85"/>
          <p:cNvSpPr txBox="1"/>
          <p:nvPr/>
        </p:nvSpPr>
        <p:spPr>
          <a:xfrm>
            <a:off x="5995000" y="773575"/>
            <a:ext cx="626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303030"/>
                </a:solidFill>
                <a:latin typeface="Just Another Hand"/>
                <a:ea typeface="Just Another Hand"/>
                <a:cs typeface="Just Another Hand"/>
                <a:sym typeface="Just Another Hand"/>
              </a:rPr>
              <a:t>headphones </a:t>
            </a:r>
            <a:endParaRPr>
              <a:solidFill>
                <a:srgbClr val="303030"/>
              </a:solidFill>
              <a:latin typeface="Just Another Hand"/>
              <a:ea typeface="Just Another Hand"/>
              <a:cs typeface="Just Another Hand"/>
              <a:sym typeface="Just Another Hand"/>
            </a:endParaRPr>
          </a:p>
          <a:p>
            <a:pPr indent="0" lvl="0" marL="0" rtl="0" algn="l">
              <a:spcBef>
                <a:spcPts val="0"/>
              </a:spcBef>
              <a:spcAft>
                <a:spcPts val="0"/>
              </a:spcAft>
              <a:buNone/>
            </a:pPr>
            <a:r>
              <a:rPr lang="en">
                <a:solidFill>
                  <a:srgbClr val="303030"/>
                </a:solidFill>
                <a:latin typeface="Just Another Hand"/>
                <a:ea typeface="Just Another Hand"/>
                <a:cs typeface="Just Another Hand"/>
                <a:sym typeface="Just Another Hand"/>
              </a:rPr>
              <a:t>  required!</a:t>
            </a:r>
            <a:endParaRPr>
              <a:solidFill>
                <a:srgbClr val="303030"/>
              </a:solidFill>
              <a:latin typeface="Just Another Hand"/>
              <a:ea typeface="Just Another Hand"/>
              <a:cs typeface="Just Another Hand"/>
              <a:sym typeface="Just Another Hand"/>
            </a:endParaRPr>
          </a:p>
        </p:txBody>
      </p:sp>
      <p:cxnSp>
        <p:nvCxnSpPr>
          <p:cNvPr id="574" name="Google Shape;574;p85"/>
          <p:cNvCxnSpPr/>
          <p:nvPr/>
        </p:nvCxnSpPr>
        <p:spPr>
          <a:xfrm>
            <a:off x="5910975" y="80275"/>
            <a:ext cx="31200" cy="1311600"/>
          </a:xfrm>
          <a:prstGeom prst="straightConnector1">
            <a:avLst/>
          </a:prstGeom>
          <a:noFill/>
          <a:ln cap="flat" cmpd="sng" w="19050">
            <a:solidFill>
              <a:schemeClr val="accent1"/>
            </a:solidFill>
            <a:prstDash val="solid"/>
            <a:round/>
            <a:headEnd len="med" w="med" type="none"/>
            <a:tailEnd len="med" w="med" type="none"/>
          </a:ln>
        </p:spPr>
      </p:cxnSp>
      <p:cxnSp>
        <p:nvCxnSpPr>
          <p:cNvPr id="575" name="Google Shape;575;p85"/>
          <p:cNvCxnSpPr/>
          <p:nvPr/>
        </p:nvCxnSpPr>
        <p:spPr>
          <a:xfrm rot="10800000">
            <a:off x="5934250" y="1384075"/>
            <a:ext cx="713400" cy="51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86"/>
          <p:cNvSpPr/>
          <p:nvPr/>
        </p:nvSpPr>
        <p:spPr>
          <a:xfrm>
            <a:off x="1664925" y="230350"/>
            <a:ext cx="6919200" cy="656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86"/>
          <p:cNvSpPr txBox="1"/>
          <p:nvPr/>
        </p:nvSpPr>
        <p:spPr>
          <a:xfrm>
            <a:off x="345125" y="1763425"/>
            <a:ext cx="45072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latin typeface="Montserrat"/>
                <a:ea typeface="Montserrat"/>
                <a:cs typeface="Montserrat"/>
                <a:sym typeface="Montserrat"/>
              </a:rPr>
              <a:t>Novel user experience</a:t>
            </a:r>
            <a:endParaRPr sz="2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latin typeface="Montserrat"/>
                <a:ea typeface="Montserrat"/>
                <a:cs typeface="Montserrat"/>
                <a:sym typeface="Montserrat"/>
              </a:rPr>
              <a:t>Minimalist interface</a:t>
            </a:r>
            <a:endParaRPr sz="2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latin typeface="Montserrat"/>
                <a:ea typeface="Montserrat"/>
                <a:cs typeface="Montserrat"/>
                <a:sym typeface="Montserrat"/>
              </a:rPr>
              <a:t>Voice Input = No text input</a:t>
            </a:r>
            <a:endParaRPr sz="2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latin typeface="Montserrat"/>
                <a:ea typeface="Montserrat"/>
                <a:cs typeface="Montserrat"/>
                <a:sym typeface="Montserrat"/>
              </a:rPr>
              <a:t>Phone down, eyes up</a:t>
            </a:r>
            <a:endParaRPr sz="2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latin typeface="Montserrat"/>
                <a:ea typeface="Montserrat"/>
                <a:cs typeface="Montserrat"/>
                <a:sym typeface="Montserrat"/>
              </a:rPr>
              <a:t>Encourages on-site exploration </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p:txBody>
      </p:sp>
      <p:pic>
        <p:nvPicPr>
          <p:cNvPr id="582" name="Google Shape;582;p86"/>
          <p:cNvPicPr preferRelativeResize="0"/>
          <p:nvPr/>
        </p:nvPicPr>
        <p:blipFill rotWithShape="1">
          <a:blip r:embed="rId3">
            <a:alphaModFix/>
          </a:blip>
          <a:srcRect b="25511" l="34678" r="37372" t="24659"/>
          <a:stretch/>
        </p:blipFill>
        <p:spPr>
          <a:xfrm>
            <a:off x="2187525" y="1087977"/>
            <a:ext cx="571042" cy="572700"/>
          </a:xfrm>
          <a:prstGeom prst="rect">
            <a:avLst/>
          </a:prstGeom>
          <a:noFill/>
          <a:ln>
            <a:noFill/>
          </a:ln>
        </p:spPr>
      </p:pic>
      <p:pic>
        <p:nvPicPr>
          <p:cNvPr id="583" name="Google Shape;583;p86"/>
          <p:cNvPicPr preferRelativeResize="0"/>
          <p:nvPr/>
        </p:nvPicPr>
        <p:blipFill rotWithShape="1">
          <a:blip r:embed="rId4">
            <a:alphaModFix/>
          </a:blip>
          <a:srcRect b="19050" l="34184" r="33672" t="24487"/>
          <a:stretch/>
        </p:blipFill>
        <p:spPr>
          <a:xfrm>
            <a:off x="6848075" y="1035550"/>
            <a:ext cx="571051" cy="564259"/>
          </a:xfrm>
          <a:prstGeom prst="rect">
            <a:avLst/>
          </a:prstGeom>
          <a:noFill/>
          <a:ln>
            <a:noFill/>
          </a:ln>
        </p:spPr>
      </p:pic>
      <p:sp>
        <p:nvSpPr>
          <p:cNvPr id="584" name="Google Shape;584;p86"/>
          <p:cNvSpPr txBox="1"/>
          <p:nvPr/>
        </p:nvSpPr>
        <p:spPr>
          <a:xfrm>
            <a:off x="4905275" y="1748900"/>
            <a:ext cx="43602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Voice input may struggle to understand other languages</a:t>
            </a:r>
            <a:endParaRPr sz="2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Only audio stories</a:t>
            </a:r>
            <a:endParaRPr sz="2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Local stories only</a:t>
            </a:r>
            <a:endParaRPr sz="2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Smart watch, headphones required → </a:t>
            </a:r>
            <a:r>
              <a:rPr lang="en" sz="2000">
                <a:solidFill>
                  <a:schemeClr val="dk1"/>
                </a:solidFill>
                <a:latin typeface="Montserrat"/>
                <a:ea typeface="Montserrat"/>
                <a:cs typeface="Montserrat"/>
                <a:sym typeface="Montserrat"/>
              </a:rPr>
              <a:t>accessibility</a:t>
            </a:r>
            <a:r>
              <a:rPr lang="en" sz="2000">
                <a:solidFill>
                  <a:schemeClr val="dk1"/>
                </a:solidFill>
                <a:latin typeface="Montserrat"/>
                <a:ea typeface="Montserrat"/>
                <a:cs typeface="Montserrat"/>
                <a:sym typeface="Montserrat"/>
              </a:rPr>
              <a:t> issue</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p:txBody>
      </p:sp>
      <p:cxnSp>
        <p:nvCxnSpPr>
          <p:cNvPr id="585" name="Google Shape;585;p86"/>
          <p:cNvCxnSpPr/>
          <p:nvPr/>
        </p:nvCxnSpPr>
        <p:spPr>
          <a:xfrm>
            <a:off x="4572000" y="1508275"/>
            <a:ext cx="0" cy="3157800"/>
          </a:xfrm>
          <a:prstGeom prst="straightConnector1">
            <a:avLst/>
          </a:prstGeom>
          <a:noFill/>
          <a:ln cap="flat" cmpd="sng" w="28575">
            <a:solidFill>
              <a:schemeClr val="dk2"/>
            </a:solidFill>
            <a:prstDash val="solid"/>
            <a:round/>
            <a:headEnd len="med" w="med" type="none"/>
            <a:tailEnd len="med" w="med" type="none"/>
          </a:ln>
        </p:spPr>
      </p:cxnSp>
      <p:sp>
        <p:nvSpPr>
          <p:cNvPr id="586" name="Google Shape;586;p86"/>
          <p:cNvSpPr txBox="1"/>
          <p:nvPr>
            <p:ph type="title"/>
          </p:nvPr>
        </p:nvSpPr>
        <p:spPr>
          <a:xfrm>
            <a:off x="2009175" y="313750"/>
            <a:ext cx="6027600" cy="572700"/>
          </a:xfrm>
          <a:prstGeom prst="rect">
            <a:avLst/>
          </a:prstGeom>
          <a:solidFill>
            <a:srgbClr val="FFFFFF"/>
          </a:solidFill>
        </p:spPr>
        <p:txBody>
          <a:bodyPr anchorCtr="0" anchor="t" bIns="91425" lIns="91425" spcFirstLastPara="1" rIns="91425" wrap="square" tIns="91425">
            <a:noAutofit/>
          </a:bodyPr>
          <a:lstStyle/>
          <a:p>
            <a:pPr indent="0" lvl="0" marL="0" rtl="0" algn="r">
              <a:spcBef>
                <a:spcPts val="0"/>
              </a:spcBef>
              <a:spcAft>
                <a:spcPts val="0"/>
              </a:spcAft>
              <a:buNone/>
            </a:pPr>
            <a:r>
              <a:rPr lang="en"/>
              <a:t>WEARABLES: PROS AND CONS</a:t>
            </a:r>
            <a:endParaRPr>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87"/>
          <p:cNvSpPr/>
          <p:nvPr/>
        </p:nvSpPr>
        <p:spPr>
          <a:xfrm>
            <a:off x="2323825" y="3437850"/>
            <a:ext cx="4647300" cy="1028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2" name="Google Shape;592;p87"/>
          <p:cNvPicPr preferRelativeResize="0"/>
          <p:nvPr/>
        </p:nvPicPr>
        <p:blipFill rotWithShape="1">
          <a:blip r:embed="rId3">
            <a:alphaModFix/>
          </a:blip>
          <a:srcRect b="0" l="1283" r="0" t="0"/>
          <a:stretch/>
        </p:blipFill>
        <p:spPr>
          <a:xfrm>
            <a:off x="2839800" y="91600"/>
            <a:ext cx="3777350" cy="4960299"/>
          </a:xfrm>
          <a:prstGeom prst="rect">
            <a:avLst/>
          </a:prstGeom>
          <a:noFill/>
          <a:ln cap="flat" cmpd="sng" w="76200">
            <a:solidFill>
              <a:schemeClr val="accent1"/>
            </a:solidFill>
            <a:prstDash val="solid"/>
            <a:miter lim="8000"/>
            <a:headEnd len="sm" w="sm" type="none"/>
            <a:tailEnd len="sm" w="sm" type="none"/>
          </a:ln>
        </p:spPr>
      </p:pic>
      <p:sp>
        <p:nvSpPr>
          <p:cNvPr id="593" name="Google Shape;593;p87"/>
          <p:cNvSpPr txBox="1"/>
          <p:nvPr>
            <p:ph idx="4294967295" type="title"/>
          </p:nvPr>
        </p:nvSpPr>
        <p:spPr>
          <a:xfrm>
            <a:off x="360250" y="1738150"/>
            <a:ext cx="2193600" cy="54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Map-Based Storyboard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8"/>
          <p:cNvSpPr/>
          <p:nvPr/>
        </p:nvSpPr>
        <p:spPr>
          <a:xfrm>
            <a:off x="1664925" y="230350"/>
            <a:ext cx="6919200" cy="656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88"/>
          <p:cNvSpPr txBox="1"/>
          <p:nvPr/>
        </p:nvSpPr>
        <p:spPr>
          <a:xfrm>
            <a:off x="250900" y="1633850"/>
            <a:ext cx="45807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Interact with stories everywhere </a:t>
            </a:r>
            <a:endParaRPr sz="2000">
              <a:latin typeface="Montserrat"/>
              <a:ea typeface="Montserrat"/>
              <a:cs typeface="Montserrat"/>
              <a:sym typeface="Montserrat"/>
            </a:endParaRPr>
          </a:p>
          <a:p>
            <a:pPr indent="0" lvl="0" marL="0" rtl="0" algn="l">
              <a:lnSpc>
                <a:spcPct val="50000"/>
              </a:lnSpc>
              <a:spcBef>
                <a:spcPts val="0"/>
              </a:spcBef>
              <a:spcAft>
                <a:spcPts val="0"/>
              </a:spcAft>
              <a:buNone/>
            </a:pPr>
            <a:r>
              <a:t/>
            </a:r>
            <a:endParaRPr sz="2000">
              <a:latin typeface="Montserrat"/>
              <a:ea typeface="Montserrat"/>
              <a:cs typeface="Montserrat"/>
              <a:sym typeface="Montserrat"/>
            </a:endParaRPr>
          </a:p>
          <a:p>
            <a:pPr indent="0" lvl="0" marL="0" rtl="0" algn="l">
              <a:lnSpc>
                <a:spcPct val="50000"/>
              </a:lnSpc>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Clear story → location relationship</a:t>
            </a:r>
            <a:endParaRPr sz="2000">
              <a:latin typeface="Montserrat"/>
              <a:ea typeface="Montserrat"/>
              <a:cs typeface="Montserrat"/>
              <a:sym typeface="Montserrat"/>
            </a:endParaRPr>
          </a:p>
          <a:p>
            <a:pPr indent="0" lvl="0" marL="0" rtl="0" algn="l">
              <a:lnSpc>
                <a:spcPct val="50000"/>
              </a:lnSpc>
              <a:spcBef>
                <a:spcPts val="0"/>
              </a:spcBef>
              <a:spcAft>
                <a:spcPts val="0"/>
              </a:spcAft>
              <a:buNone/>
            </a:pPr>
            <a:r>
              <a:t/>
            </a:r>
            <a:endParaRPr sz="2000">
              <a:latin typeface="Montserrat"/>
              <a:ea typeface="Montserrat"/>
              <a:cs typeface="Montserrat"/>
              <a:sym typeface="Montserrat"/>
            </a:endParaRPr>
          </a:p>
          <a:p>
            <a:pPr indent="0" lvl="0" marL="0" rtl="0" algn="l">
              <a:lnSpc>
                <a:spcPct val="50000"/>
              </a:lnSpc>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Familiar UI (map)</a:t>
            </a:r>
            <a:endParaRPr sz="2000">
              <a:latin typeface="Montserrat"/>
              <a:ea typeface="Montserrat"/>
              <a:cs typeface="Montserrat"/>
              <a:sym typeface="Montserrat"/>
            </a:endParaRPr>
          </a:p>
          <a:p>
            <a:pPr indent="0" lvl="0" marL="0" rtl="0" algn="l">
              <a:lnSpc>
                <a:spcPct val="50000"/>
              </a:lnSpc>
              <a:spcBef>
                <a:spcPts val="0"/>
              </a:spcBef>
              <a:spcAft>
                <a:spcPts val="0"/>
              </a:spcAft>
              <a:buNone/>
            </a:pPr>
            <a:r>
              <a:t/>
            </a:r>
            <a:endParaRPr sz="2000">
              <a:latin typeface="Montserrat"/>
              <a:ea typeface="Montserrat"/>
              <a:cs typeface="Montserrat"/>
              <a:sym typeface="Montserrat"/>
            </a:endParaRPr>
          </a:p>
          <a:p>
            <a:pPr indent="0" lvl="0" marL="0" rtl="0" algn="l">
              <a:lnSpc>
                <a:spcPct val="50000"/>
              </a:lnSpc>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More story formats compatible</a:t>
            </a:r>
            <a:endParaRPr sz="2000">
              <a:latin typeface="Montserrat"/>
              <a:ea typeface="Montserrat"/>
              <a:cs typeface="Montserrat"/>
              <a:sym typeface="Montserrat"/>
            </a:endParaRPr>
          </a:p>
          <a:p>
            <a:pPr indent="0" lvl="0" marL="0" rtl="0" algn="l">
              <a:lnSpc>
                <a:spcPct val="50000"/>
              </a:lnSpc>
              <a:spcBef>
                <a:spcPts val="0"/>
              </a:spcBef>
              <a:spcAft>
                <a:spcPts val="0"/>
              </a:spcAft>
              <a:buNone/>
            </a:pPr>
            <a:r>
              <a:t/>
            </a:r>
            <a:endParaRPr sz="2000">
              <a:latin typeface="Montserrat"/>
              <a:ea typeface="Montserrat"/>
              <a:cs typeface="Montserrat"/>
              <a:sym typeface="Montserrat"/>
            </a:endParaRPr>
          </a:p>
          <a:p>
            <a:pPr indent="0" lvl="0" marL="0" rtl="0" algn="l">
              <a:lnSpc>
                <a:spcPct val="50000"/>
              </a:lnSpc>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Financial accessibility </a:t>
            </a:r>
            <a:endParaRPr sz="2000">
              <a:latin typeface="Montserrat"/>
              <a:ea typeface="Montserrat"/>
              <a:cs typeface="Montserrat"/>
              <a:sym typeface="Montserrat"/>
            </a:endParaRPr>
          </a:p>
        </p:txBody>
      </p:sp>
      <p:pic>
        <p:nvPicPr>
          <p:cNvPr id="600" name="Google Shape;600;p88"/>
          <p:cNvPicPr preferRelativeResize="0"/>
          <p:nvPr/>
        </p:nvPicPr>
        <p:blipFill rotWithShape="1">
          <a:blip r:embed="rId3">
            <a:alphaModFix/>
          </a:blip>
          <a:srcRect b="25511" l="34678" r="37372" t="24659"/>
          <a:stretch/>
        </p:blipFill>
        <p:spPr>
          <a:xfrm>
            <a:off x="2187525" y="1087977"/>
            <a:ext cx="571042" cy="572700"/>
          </a:xfrm>
          <a:prstGeom prst="rect">
            <a:avLst/>
          </a:prstGeom>
          <a:noFill/>
          <a:ln>
            <a:noFill/>
          </a:ln>
        </p:spPr>
      </p:pic>
      <p:pic>
        <p:nvPicPr>
          <p:cNvPr id="601" name="Google Shape;601;p88"/>
          <p:cNvPicPr preferRelativeResize="0"/>
          <p:nvPr/>
        </p:nvPicPr>
        <p:blipFill rotWithShape="1">
          <a:blip r:embed="rId4">
            <a:alphaModFix/>
          </a:blip>
          <a:srcRect b="19050" l="34184" r="33672" t="24487"/>
          <a:stretch/>
        </p:blipFill>
        <p:spPr>
          <a:xfrm>
            <a:off x="6848075" y="1092200"/>
            <a:ext cx="571051" cy="564260"/>
          </a:xfrm>
          <a:prstGeom prst="rect">
            <a:avLst/>
          </a:prstGeom>
          <a:noFill/>
          <a:ln>
            <a:noFill/>
          </a:ln>
        </p:spPr>
      </p:pic>
      <p:sp>
        <p:nvSpPr>
          <p:cNvPr id="602" name="Google Shape;602;p88"/>
          <p:cNvSpPr txBox="1"/>
          <p:nvPr/>
        </p:nvSpPr>
        <p:spPr>
          <a:xfrm>
            <a:off x="5151650" y="1633850"/>
            <a:ext cx="39639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Montserrat"/>
                <a:ea typeface="Montserrat"/>
                <a:cs typeface="Montserrat"/>
                <a:sym typeface="Montserrat"/>
              </a:rPr>
              <a:t>Challenging for</a:t>
            </a:r>
            <a:r>
              <a:rPr lang="en" sz="2000">
                <a:solidFill>
                  <a:schemeClr val="dk1"/>
                </a:solidFill>
                <a:latin typeface="Montserrat"/>
                <a:ea typeface="Montserrat"/>
                <a:cs typeface="Montserrat"/>
                <a:sym typeface="Montserrat"/>
              </a:rPr>
              <a:t> visually impaired users</a:t>
            </a:r>
            <a:endParaRPr sz="2000">
              <a:solidFill>
                <a:schemeClr val="dk1"/>
              </a:solidFill>
              <a:latin typeface="Montserrat"/>
              <a:ea typeface="Montserrat"/>
              <a:cs typeface="Montserrat"/>
              <a:sym typeface="Montserrat"/>
            </a:endParaRPr>
          </a:p>
          <a:p>
            <a:pPr indent="0" lvl="0" marL="0" rtl="0" algn="l">
              <a:lnSpc>
                <a:spcPct val="50000"/>
              </a:lnSpc>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lnSpc>
                <a:spcPct val="50000"/>
              </a:lnSpc>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2000">
                <a:solidFill>
                  <a:schemeClr val="dk1"/>
                </a:solidFill>
                <a:latin typeface="Montserrat"/>
                <a:ea typeface="Montserrat"/>
                <a:cs typeface="Montserrat"/>
                <a:sym typeface="Montserrat"/>
              </a:rPr>
              <a:t>Less active engagement than AR/wearable format</a:t>
            </a:r>
            <a:endParaRPr>
              <a:latin typeface="Source Sans Pro"/>
              <a:ea typeface="Source Sans Pro"/>
              <a:cs typeface="Source Sans Pro"/>
              <a:sym typeface="Source Sans Pro"/>
            </a:endParaRPr>
          </a:p>
        </p:txBody>
      </p:sp>
      <p:cxnSp>
        <p:nvCxnSpPr>
          <p:cNvPr id="603" name="Google Shape;603;p88"/>
          <p:cNvCxnSpPr/>
          <p:nvPr/>
        </p:nvCxnSpPr>
        <p:spPr>
          <a:xfrm>
            <a:off x="4737550" y="1532600"/>
            <a:ext cx="0" cy="3157800"/>
          </a:xfrm>
          <a:prstGeom prst="straightConnector1">
            <a:avLst/>
          </a:prstGeom>
          <a:noFill/>
          <a:ln cap="flat" cmpd="sng" w="28575">
            <a:solidFill>
              <a:schemeClr val="dk2"/>
            </a:solidFill>
            <a:prstDash val="solid"/>
            <a:round/>
            <a:headEnd len="med" w="med" type="none"/>
            <a:tailEnd len="med" w="med" type="none"/>
          </a:ln>
        </p:spPr>
      </p:cxnSp>
      <p:sp>
        <p:nvSpPr>
          <p:cNvPr id="604" name="Google Shape;604;p88"/>
          <p:cNvSpPr txBox="1"/>
          <p:nvPr>
            <p:ph type="title"/>
          </p:nvPr>
        </p:nvSpPr>
        <p:spPr>
          <a:xfrm>
            <a:off x="1873600" y="237300"/>
            <a:ext cx="5727900" cy="572700"/>
          </a:xfrm>
          <a:prstGeom prst="rect">
            <a:avLst/>
          </a:prstGeom>
          <a:solidFill>
            <a:srgbClr val="FFFFFF"/>
          </a:solidFill>
        </p:spPr>
        <p:txBody>
          <a:bodyPr anchorCtr="0" anchor="t" bIns="91425" lIns="91425" spcFirstLastPara="1" rIns="91425" wrap="square" tIns="91425">
            <a:noAutofit/>
          </a:bodyPr>
          <a:lstStyle/>
          <a:p>
            <a:pPr indent="0" lvl="0" marL="0" rtl="0" algn="ctr">
              <a:spcBef>
                <a:spcPts val="0"/>
              </a:spcBef>
              <a:spcAft>
                <a:spcPts val="0"/>
              </a:spcAft>
              <a:buNone/>
            </a:pPr>
            <a:r>
              <a:rPr lang="en"/>
              <a:t>MAPS: PROS AND CONS</a:t>
            </a:r>
            <a:endParaRPr>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89"/>
          <p:cNvSpPr/>
          <p:nvPr/>
        </p:nvSpPr>
        <p:spPr>
          <a:xfrm>
            <a:off x="1345650" y="2688750"/>
            <a:ext cx="3086100" cy="11067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89"/>
          <p:cNvSpPr txBox="1"/>
          <p:nvPr>
            <p:ph type="title"/>
          </p:nvPr>
        </p:nvSpPr>
        <p:spPr>
          <a:xfrm>
            <a:off x="622475" y="1309800"/>
            <a:ext cx="384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SELECTED INTERFACE: </a:t>
            </a:r>
            <a:endParaRPr/>
          </a:p>
          <a:p>
            <a:pPr indent="0" lvl="0" marL="0" rtl="0" algn="l">
              <a:spcBef>
                <a:spcPts val="0"/>
              </a:spcBef>
              <a:spcAft>
                <a:spcPts val="0"/>
              </a:spcAft>
              <a:buNone/>
            </a:pPr>
            <a:r>
              <a:t/>
            </a:r>
            <a:endParaRPr/>
          </a:p>
          <a:p>
            <a:pPr indent="0" lvl="0" marL="914400" rtl="0" algn="l">
              <a:spcBef>
                <a:spcPts val="0"/>
              </a:spcBef>
              <a:spcAft>
                <a:spcPts val="0"/>
              </a:spcAft>
              <a:buNone/>
            </a:pPr>
            <a:r>
              <a:rPr lang="en"/>
              <a:t>MAP-BASED EXPLORATION</a:t>
            </a:r>
            <a:endParaRPr/>
          </a:p>
        </p:txBody>
      </p:sp>
      <p:pic>
        <p:nvPicPr>
          <p:cNvPr id="611" name="Google Shape;611;p89"/>
          <p:cNvPicPr preferRelativeResize="0"/>
          <p:nvPr/>
        </p:nvPicPr>
        <p:blipFill rotWithShape="1">
          <a:blip r:embed="rId3">
            <a:alphaModFix/>
          </a:blip>
          <a:srcRect b="0" l="1283" r="0" t="0"/>
          <a:stretch/>
        </p:blipFill>
        <p:spPr>
          <a:xfrm>
            <a:off x="5296575" y="129775"/>
            <a:ext cx="3725275" cy="4891925"/>
          </a:xfrm>
          <a:prstGeom prst="rect">
            <a:avLst/>
          </a:prstGeom>
          <a:noFill/>
          <a:ln cap="flat" cmpd="sng" w="76200">
            <a:solidFill>
              <a:schemeClr val="accent1"/>
            </a:solidFill>
            <a:prstDash val="solid"/>
            <a:miter lim="8000"/>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90"/>
          <p:cNvSpPr txBox="1"/>
          <p:nvPr>
            <p:ph idx="2" type="title"/>
          </p:nvPr>
        </p:nvSpPr>
        <p:spPr>
          <a:xfrm>
            <a:off x="2136050" y="2303600"/>
            <a:ext cx="5182200" cy="60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LOW-FI PROTOTYPE</a:t>
            </a:r>
            <a:endParaRPr/>
          </a:p>
        </p:txBody>
      </p:sp>
      <p:sp>
        <p:nvSpPr>
          <p:cNvPr id="617" name="Google Shape;617;p90"/>
          <p:cNvSpPr txBox="1"/>
          <p:nvPr>
            <p:ph type="title"/>
          </p:nvPr>
        </p:nvSpPr>
        <p:spPr>
          <a:xfrm>
            <a:off x="3781075" y="1635450"/>
            <a:ext cx="1714500" cy="97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cxnSp>
        <p:nvCxnSpPr>
          <p:cNvPr id="622" name="Google Shape;622;p91"/>
          <p:cNvCxnSpPr/>
          <p:nvPr/>
        </p:nvCxnSpPr>
        <p:spPr>
          <a:xfrm>
            <a:off x="5536413" y="1512825"/>
            <a:ext cx="846900" cy="900"/>
          </a:xfrm>
          <a:prstGeom prst="straightConnector1">
            <a:avLst/>
          </a:prstGeom>
          <a:noFill/>
          <a:ln cap="flat" cmpd="sng" w="19050">
            <a:solidFill>
              <a:schemeClr val="dk2"/>
            </a:solidFill>
            <a:prstDash val="dot"/>
            <a:round/>
            <a:headEnd len="med" w="med" type="none"/>
            <a:tailEnd len="med" w="med" type="none"/>
          </a:ln>
        </p:spPr>
      </p:cxnSp>
      <p:cxnSp>
        <p:nvCxnSpPr>
          <p:cNvPr id="623" name="Google Shape;623;p91"/>
          <p:cNvCxnSpPr/>
          <p:nvPr/>
        </p:nvCxnSpPr>
        <p:spPr>
          <a:xfrm flipH="1" rot="10800000">
            <a:off x="3071675" y="1503613"/>
            <a:ext cx="574200" cy="2100"/>
          </a:xfrm>
          <a:prstGeom prst="straightConnector1">
            <a:avLst/>
          </a:prstGeom>
          <a:noFill/>
          <a:ln cap="flat" cmpd="sng" w="19050">
            <a:solidFill>
              <a:schemeClr val="dk2"/>
            </a:solidFill>
            <a:prstDash val="dot"/>
            <a:round/>
            <a:headEnd len="med" w="med" type="none"/>
            <a:tailEnd len="med" w="med" type="none"/>
          </a:ln>
        </p:spPr>
      </p:cxnSp>
      <p:cxnSp>
        <p:nvCxnSpPr>
          <p:cNvPr id="624" name="Google Shape;624;p91"/>
          <p:cNvCxnSpPr/>
          <p:nvPr/>
        </p:nvCxnSpPr>
        <p:spPr>
          <a:xfrm flipH="1" rot="10800000">
            <a:off x="4590300" y="1503613"/>
            <a:ext cx="574200" cy="2100"/>
          </a:xfrm>
          <a:prstGeom prst="straightConnector1">
            <a:avLst/>
          </a:prstGeom>
          <a:noFill/>
          <a:ln cap="flat" cmpd="sng" w="19050">
            <a:solidFill>
              <a:schemeClr val="dk2"/>
            </a:solidFill>
            <a:prstDash val="dot"/>
            <a:round/>
            <a:headEnd len="med" w="med" type="none"/>
            <a:tailEnd len="med" w="med" type="none"/>
          </a:ln>
        </p:spPr>
      </p:cxnSp>
      <p:cxnSp>
        <p:nvCxnSpPr>
          <p:cNvPr id="625" name="Google Shape;625;p91"/>
          <p:cNvCxnSpPr/>
          <p:nvPr/>
        </p:nvCxnSpPr>
        <p:spPr>
          <a:xfrm flipH="1" rot="10800000">
            <a:off x="7527800" y="3042400"/>
            <a:ext cx="574200" cy="2100"/>
          </a:xfrm>
          <a:prstGeom prst="straightConnector1">
            <a:avLst/>
          </a:prstGeom>
          <a:noFill/>
          <a:ln cap="flat" cmpd="sng" w="19050">
            <a:solidFill>
              <a:schemeClr val="dk2"/>
            </a:solidFill>
            <a:prstDash val="dot"/>
            <a:round/>
            <a:headEnd len="med" w="med" type="none"/>
            <a:tailEnd len="med" w="med" type="none"/>
          </a:ln>
        </p:spPr>
      </p:cxnSp>
      <p:cxnSp>
        <p:nvCxnSpPr>
          <p:cNvPr id="626" name="Google Shape;626;p91"/>
          <p:cNvCxnSpPr/>
          <p:nvPr/>
        </p:nvCxnSpPr>
        <p:spPr>
          <a:xfrm flipH="1" rot="10800000">
            <a:off x="6333275" y="3040300"/>
            <a:ext cx="574200" cy="2100"/>
          </a:xfrm>
          <a:prstGeom prst="straightConnector1">
            <a:avLst/>
          </a:prstGeom>
          <a:noFill/>
          <a:ln cap="flat" cmpd="sng" w="19050">
            <a:solidFill>
              <a:schemeClr val="dk2"/>
            </a:solidFill>
            <a:prstDash val="dot"/>
            <a:round/>
            <a:headEnd len="med" w="med" type="none"/>
            <a:tailEnd len="med" w="med" type="none"/>
          </a:ln>
        </p:spPr>
      </p:cxnSp>
      <p:pic>
        <p:nvPicPr>
          <p:cNvPr id="627" name="Google Shape;627;p91"/>
          <p:cNvPicPr preferRelativeResize="0"/>
          <p:nvPr/>
        </p:nvPicPr>
        <p:blipFill rotWithShape="1">
          <a:blip r:embed="rId3">
            <a:alphaModFix/>
          </a:blip>
          <a:srcRect b="61541" l="0" r="35354" t="0"/>
          <a:stretch/>
        </p:blipFill>
        <p:spPr>
          <a:xfrm rot="5400000">
            <a:off x="7725399" y="2232822"/>
            <a:ext cx="1205423" cy="944279"/>
          </a:xfrm>
          <a:prstGeom prst="rect">
            <a:avLst/>
          </a:prstGeom>
          <a:noFill/>
          <a:ln>
            <a:noFill/>
          </a:ln>
        </p:spPr>
      </p:pic>
      <p:pic>
        <p:nvPicPr>
          <p:cNvPr id="628" name="Google Shape;628;p91"/>
          <p:cNvPicPr preferRelativeResize="0"/>
          <p:nvPr/>
        </p:nvPicPr>
        <p:blipFill rotWithShape="1">
          <a:blip r:embed="rId4">
            <a:alphaModFix/>
          </a:blip>
          <a:srcRect b="22607" l="0" r="35123" t="38204"/>
          <a:stretch/>
        </p:blipFill>
        <p:spPr>
          <a:xfrm rot="5400000">
            <a:off x="2122884" y="2090782"/>
            <a:ext cx="1255677" cy="1063219"/>
          </a:xfrm>
          <a:prstGeom prst="rect">
            <a:avLst/>
          </a:prstGeom>
          <a:noFill/>
          <a:ln>
            <a:noFill/>
          </a:ln>
        </p:spPr>
      </p:pic>
      <p:pic>
        <p:nvPicPr>
          <p:cNvPr id="629" name="Google Shape;629;p91"/>
          <p:cNvPicPr preferRelativeResize="0"/>
          <p:nvPr/>
        </p:nvPicPr>
        <p:blipFill rotWithShape="1">
          <a:blip r:embed="rId4">
            <a:alphaModFix/>
          </a:blip>
          <a:srcRect b="61830" l="0" r="35123" t="0"/>
          <a:stretch/>
        </p:blipFill>
        <p:spPr>
          <a:xfrm rot="5400000">
            <a:off x="3756405" y="2239546"/>
            <a:ext cx="1253025" cy="1033403"/>
          </a:xfrm>
          <a:prstGeom prst="rect">
            <a:avLst/>
          </a:prstGeom>
          <a:noFill/>
          <a:ln>
            <a:noFill/>
          </a:ln>
        </p:spPr>
      </p:pic>
      <p:pic>
        <p:nvPicPr>
          <p:cNvPr id="630" name="Google Shape;630;p91"/>
          <p:cNvPicPr preferRelativeResize="0"/>
          <p:nvPr/>
        </p:nvPicPr>
        <p:blipFill rotWithShape="1">
          <a:blip r:embed="rId5">
            <a:alphaModFix/>
          </a:blip>
          <a:srcRect b="61442" l="0" r="34904" t="0"/>
          <a:stretch/>
        </p:blipFill>
        <p:spPr>
          <a:xfrm rot="5400000">
            <a:off x="-53287" y="1384013"/>
            <a:ext cx="1559102" cy="1294574"/>
          </a:xfrm>
          <a:prstGeom prst="rect">
            <a:avLst/>
          </a:prstGeom>
          <a:noFill/>
          <a:ln>
            <a:noFill/>
          </a:ln>
        </p:spPr>
      </p:pic>
      <p:pic>
        <p:nvPicPr>
          <p:cNvPr id="631" name="Google Shape;631;p91"/>
          <p:cNvPicPr preferRelativeResize="0"/>
          <p:nvPr/>
        </p:nvPicPr>
        <p:blipFill rotWithShape="1">
          <a:blip r:embed="rId3">
            <a:alphaModFix/>
          </a:blip>
          <a:srcRect b="22432" l="0" r="35354" t="38486"/>
          <a:stretch/>
        </p:blipFill>
        <p:spPr>
          <a:xfrm rot="5400000">
            <a:off x="5292297" y="2241525"/>
            <a:ext cx="1212627" cy="1027653"/>
          </a:xfrm>
          <a:prstGeom prst="rect">
            <a:avLst/>
          </a:prstGeom>
          <a:noFill/>
          <a:ln>
            <a:noFill/>
          </a:ln>
        </p:spPr>
      </p:pic>
      <p:pic>
        <p:nvPicPr>
          <p:cNvPr id="632" name="Google Shape;632;p91"/>
          <p:cNvPicPr preferRelativeResize="0"/>
          <p:nvPr/>
        </p:nvPicPr>
        <p:blipFill rotWithShape="1">
          <a:blip r:embed="rId6">
            <a:alphaModFix/>
          </a:blip>
          <a:srcRect b="61966" l="0" r="50233" t="19367"/>
          <a:stretch/>
        </p:blipFill>
        <p:spPr>
          <a:xfrm>
            <a:off x="2175525" y="3172711"/>
            <a:ext cx="1150375" cy="515485"/>
          </a:xfrm>
          <a:prstGeom prst="rect">
            <a:avLst/>
          </a:prstGeom>
          <a:noFill/>
          <a:ln>
            <a:noFill/>
          </a:ln>
        </p:spPr>
      </p:pic>
      <p:pic>
        <p:nvPicPr>
          <p:cNvPr id="633" name="Google Shape;633;p91"/>
          <p:cNvPicPr preferRelativeResize="0"/>
          <p:nvPr/>
        </p:nvPicPr>
        <p:blipFill rotWithShape="1">
          <a:blip r:embed="rId7">
            <a:alphaModFix/>
          </a:blip>
          <a:srcRect b="61342" l="0" r="35591" t="0"/>
          <a:stretch/>
        </p:blipFill>
        <p:spPr>
          <a:xfrm rot="5400000">
            <a:off x="1993688" y="696274"/>
            <a:ext cx="1197289" cy="1078193"/>
          </a:xfrm>
          <a:prstGeom prst="rect">
            <a:avLst/>
          </a:prstGeom>
          <a:noFill/>
          <a:ln>
            <a:noFill/>
          </a:ln>
        </p:spPr>
      </p:pic>
      <p:pic>
        <p:nvPicPr>
          <p:cNvPr id="634" name="Google Shape;634;p91"/>
          <p:cNvPicPr preferRelativeResize="0"/>
          <p:nvPr/>
        </p:nvPicPr>
        <p:blipFill rotWithShape="1">
          <a:blip r:embed="rId8">
            <a:alphaModFix/>
          </a:blip>
          <a:srcRect b="62151" l="0" r="35354" t="0"/>
          <a:stretch/>
        </p:blipFill>
        <p:spPr>
          <a:xfrm rot="5400000">
            <a:off x="5203638" y="3848626"/>
            <a:ext cx="1285576" cy="973673"/>
          </a:xfrm>
          <a:prstGeom prst="rect">
            <a:avLst/>
          </a:prstGeom>
          <a:noFill/>
          <a:ln>
            <a:noFill/>
          </a:ln>
        </p:spPr>
      </p:pic>
      <p:pic>
        <p:nvPicPr>
          <p:cNvPr id="635" name="Google Shape;635;p91"/>
          <p:cNvPicPr preferRelativeResize="0"/>
          <p:nvPr/>
        </p:nvPicPr>
        <p:blipFill rotWithShape="1">
          <a:blip r:embed="rId8">
            <a:alphaModFix/>
          </a:blip>
          <a:srcRect b="22787" l="0" r="35354" t="37630"/>
          <a:stretch/>
        </p:blipFill>
        <p:spPr>
          <a:xfrm rot="5400000">
            <a:off x="2068125" y="3913292"/>
            <a:ext cx="1322972" cy="1020971"/>
          </a:xfrm>
          <a:prstGeom prst="rect">
            <a:avLst/>
          </a:prstGeom>
          <a:noFill/>
          <a:ln>
            <a:noFill/>
          </a:ln>
        </p:spPr>
      </p:pic>
      <p:pic>
        <p:nvPicPr>
          <p:cNvPr id="636" name="Google Shape;636;p91"/>
          <p:cNvPicPr preferRelativeResize="0"/>
          <p:nvPr/>
        </p:nvPicPr>
        <p:blipFill rotWithShape="1">
          <a:blip r:embed="rId5">
            <a:alphaModFix/>
          </a:blip>
          <a:srcRect b="21862" l="0" r="34904" t="39152"/>
          <a:stretch/>
        </p:blipFill>
        <p:spPr>
          <a:xfrm rot="5400000">
            <a:off x="6740262" y="3851087"/>
            <a:ext cx="1283440" cy="968756"/>
          </a:xfrm>
          <a:prstGeom prst="rect">
            <a:avLst/>
          </a:prstGeom>
          <a:noFill/>
          <a:ln>
            <a:noFill/>
          </a:ln>
        </p:spPr>
      </p:pic>
      <p:pic>
        <p:nvPicPr>
          <p:cNvPr id="637" name="Google Shape;637;p91"/>
          <p:cNvPicPr preferRelativeResize="0"/>
          <p:nvPr/>
        </p:nvPicPr>
        <p:blipFill rotWithShape="1">
          <a:blip r:embed="rId9">
            <a:alphaModFix/>
          </a:blip>
          <a:srcRect b="22998" l="0" r="34636" t="37760"/>
          <a:stretch/>
        </p:blipFill>
        <p:spPr>
          <a:xfrm rot="5400000">
            <a:off x="3721431" y="3923266"/>
            <a:ext cx="1322972" cy="1001047"/>
          </a:xfrm>
          <a:prstGeom prst="rect">
            <a:avLst/>
          </a:prstGeom>
          <a:noFill/>
          <a:ln>
            <a:noFill/>
          </a:ln>
        </p:spPr>
      </p:pic>
      <p:pic>
        <p:nvPicPr>
          <p:cNvPr id="638" name="Google Shape;638;p91"/>
          <p:cNvPicPr preferRelativeResize="0"/>
          <p:nvPr/>
        </p:nvPicPr>
        <p:blipFill>
          <a:blip r:embed="rId10">
            <a:alphaModFix/>
          </a:blip>
          <a:stretch>
            <a:fillRect/>
          </a:stretch>
        </p:blipFill>
        <p:spPr>
          <a:xfrm>
            <a:off x="458038" y="3796552"/>
            <a:ext cx="968749" cy="1254483"/>
          </a:xfrm>
          <a:prstGeom prst="rect">
            <a:avLst/>
          </a:prstGeom>
          <a:noFill/>
          <a:ln>
            <a:noFill/>
          </a:ln>
        </p:spPr>
      </p:pic>
      <p:pic>
        <p:nvPicPr>
          <p:cNvPr id="639" name="Google Shape;639;p91"/>
          <p:cNvPicPr preferRelativeResize="0"/>
          <p:nvPr/>
        </p:nvPicPr>
        <p:blipFill rotWithShape="1">
          <a:blip r:embed="rId6">
            <a:alphaModFix/>
          </a:blip>
          <a:srcRect b="79402" l="0" r="36588" t="0"/>
          <a:stretch/>
        </p:blipFill>
        <p:spPr>
          <a:xfrm rot="5400000">
            <a:off x="-374114" y="4176387"/>
            <a:ext cx="1294527" cy="494802"/>
          </a:xfrm>
          <a:prstGeom prst="rect">
            <a:avLst/>
          </a:prstGeom>
          <a:noFill/>
          <a:ln>
            <a:noFill/>
          </a:ln>
        </p:spPr>
      </p:pic>
      <p:sp>
        <p:nvSpPr>
          <p:cNvPr id="640" name="Google Shape;640;p91"/>
          <p:cNvSpPr/>
          <p:nvPr/>
        </p:nvSpPr>
        <p:spPr>
          <a:xfrm>
            <a:off x="3379425" y="422800"/>
            <a:ext cx="5160900" cy="422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91"/>
          <p:cNvSpPr txBox="1"/>
          <p:nvPr>
            <p:ph type="title"/>
          </p:nvPr>
        </p:nvSpPr>
        <p:spPr>
          <a:xfrm>
            <a:off x="2053225" y="0"/>
            <a:ext cx="45720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800"/>
              <a:t>PROTOTYPE STRUCTURE</a:t>
            </a:r>
            <a:endParaRPr sz="2800"/>
          </a:p>
        </p:txBody>
      </p:sp>
      <p:pic>
        <p:nvPicPr>
          <p:cNvPr id="642" name="Google Shape;642;p91"/>
          <p:cNvPicPr preferRelativeResize="0"/>
          <p:nvPr/>
        </p:nvPicPr>
        <p:blipFill rotWithShape="1">
          <a:blip r:embed="rId9">
            <a:alphaModFix/>
          </a:blip>
          <a:srcRect b="61795" l="0" r="34636" t="0"/>
          <a:stretch/>
        </p:blipFill>
        <p:spPr>
          <a:xfrm rot="5400000">
            <a:off x="3497085" y="645109"/>
            <a:ext cx="1177514" cy="1032677"/>
          </a:xfrm>
          <a:prstGeom prst="rect">
            <a:avLst/>
          </a:prstGeom>
          <a:noFill/>
          <a:ln>
            <a:noFill/>
          </a:ln>
        </p:spPr>
      </p:pic>
      <p:pic>
        <p:nvPicPr>
          <p:cNvPr id="643" name="Google Shape;643;p91"/>
          <p:cNvPicPr preferRelativeResize="0"/>
          <p:nvPr/>
        </p:nvPicPr>
        <p:blipFill>
          <a:blip r:embed="rId11">
            <a:alphaModFix/>
          </a:blip>
          <a:stretch>
            <a:fillRect/>
          </a:stretch>
        </p:blipFill>
        <p:spPr>
          <a:xfrm>
            <a:off x="4975324" y="652688"/>
            <a:ext cx="881199" cy="1165359"/>
          </a:xfrm>
          <a:prstGeom prst="rect">
            <a:avLst/>
          </a:prstGeom>
          <a:noFill/>
          <a:ln>
            <a:noFill/>
          </a:ln>
        </p:spPr>
      </p:pic>
      <p:pic>
        <p:nvPicPr>
          <p:cNvPr id="644" name="Google Shape;644;p91"/>
          <p:cNvPicPr preferRelativeResize="0"/>
          <p:nvPr/>
        </p:nvPicPr>
        <p:blipFill rotWithShape="1">
          <a:blip r:embed="rId12">
            <a:alphaModFix/>
          </a:blip>
          <a:srcRect b="22608" l="0" r="34891" t="37845"/>
          <a:stretch/>
        </p:blipFill>
        <p:spPr>
          <a:xfrm rot="5400000">
            <a:off x="6548758" y="2264348"/>
            <a:ext cx="1232944" cy="881191"/>
          </a:xfrm>
          <a:prstGeom prst="rect">
            <a:avLst/>
          </a:prstGeom>
          <a:noFill/>
          <a:ln>
            <a:noFill/>
          </a:ln>
        </p:spPr>
      </p:pic>
      <p:pic>
        <p:nvPicPr>
          <p:cNvPr id="645" name="Google Shape;645;p91"/>
          <p:cNvPicPr preferRelativeResize="0"/>
          <p:nvPr/>
        </p:nvPicPr>
        <p:blipFill rotWithShape="1">
          <a:blip r:embed="rId12">
            <a:alphaModFix/>
          </a:blip>
          <a:srcRect b="61898" l="0" r="34891" t="0"/>
          <a:stretch/>
        </p:blipFill>
        <p:spPr>
          <a:xfrm rot="5400000">
            <a:off x="6554884" y="815079"/>
            <a:ext cx="1220691" cy="840584"/>
          </a:xfrm>
          <a:prstGeom prst="rect">
            <a:avLst/>
          </a:prstGeom>
          <a:noFill/>
          <a:ln>
            <a:noFill/>
          </a:ln>
        </p:spPr>
      </p:pic>
      <p:pic>
        <p:nvPicPr>
          <p:cNvPr id="646" name="Google Shape;646;p91"/>
          <p:cNvPicPr preferRelativeResize="0"/>
          <p:nvPr/>
        </p:nvPicPr>
        <p:blipFill rotWithShape="1">
          <a:blip r:embed="rId6">
            <a:alphaModFix/>
          </a:blip>
          <a:srcRect b="79402" l="0" r="36588" t="0"/>
          <a:stretch/>
        </p:blipFill>
        <p:spPr>
          <a:xfrm rot="5400000">
            <a:off x="5850261" y="987962"/>
            <a:ext cx="1294527" cy="494802"/>
          </a:xfrm>
          <a:prstGeom prst="rect">
            <a:avLst/>
          </a:prstGeom>
          <a:noFill/>
          <a:ln>
            <a:noFill/>
          </a:ln>
        </p:spPr>
      </p:pic>
      <p:cxnSp>
        <p:nvCxnSpPr>
          <p:cNvPr id="647" name="Google Shape;647;p91"/>
          <p:cNvCxnSpPr>
            <a:endCxn id="633" idx="2"/>
          </p:cNvCxnSpPr>
          <p:nvPr/>
        </p:nvCxnSpPr>
        <p:spPr>
          <a:xfrm flipH="1" rot="10800000">
            <a:off x="711336" y="1235370"/>
            <a:ext cx="1341900" cy="648300"/>
          </a:xfrm>
          <a:prstGeom prst="curvedConnector3">
            <a:avLst>
              <a:gd fmla="val 50000" name="adj1"/>
            </a:avLst>
          </a:prstGeom>
          <a:noFill/>
          <a:ln cap="flat" cmpd="sng" w="9525">
            <a:solidFill>
              <a:schemeClr val="dk2"/>
            </a:solidFill>
            <a:prstDash val="solid"/>
            <a:round/>
            <a:headEnd len="med" w="med" type="none"/>
            <a:tailEnd len="med" w="med" type="triangle"/>
          </a:ln>
        </p:spPr>
      </p:cxnSp>
      <p:cxnSp>
        <p:nvCxnSpPr>
          <p:cNvPr id="648" name="Google Shape;648;p91"/>
          <p:cNvCxnSpPr/>
          <p:nvPr/>
        </p:nvCxnSpPr>
        <p:spPr>
          <a:xfrm flipH="1" rot="10800000">
            <a:off x="1274861" y="2102220"/>
            <a:ext cx="958800" cy="143400"/>
          </a:xfrm>
          <a:prstGeom prst="curvedConnector3">
            <a:avLst>
              <a:gd fmla="val 50000" name="adj1"/>
            </a:avLst>
          </a:prstGeom>
          <a:noFill/>
          <a:ln cap="flat" cmpd="sng" w="9525">
            <a:solidFill>
              <a:schemeClr val="dk2"/>
            </a:solidFill>
            <a:prstDash val="solid"/>
            <a:round/>
            <a:headEnd len="med" w="med" type="none"/>
            <a:tailEnd len="med" w="med" type="triangle"/>
          </a:ln>
        </p:spPr>
      </p:cxnSp>
      <p:cxnSp>
        <p:nvCxnSpPr>
          <p:cNvPr id="649" name="Google Shape;649;p91"/>
          <p:cNvCxnSpPr/>
          <p:nvPr/>
        </p:nvCxnSpPr>
        <p:spPr>
          <a:xfrm>
            <a:off x="763950" y="2600900"/>
            <a:ext cx="1469700" cy="1303500"/>
          </a:xfrm>
          <a:prstGeom prst="curvedConnector3">
            <a:avLst>
              <a:gd fmla="val 50000" name="adj1"/>
            </a:avLst>
          </a:prstGeom>
          <a:noFill/>
          <a:ln cap="flat" cmpd="sng" w="9525">
            <a:solidFill>
              <a:schemeClr val="dk2"/>
            </a:solidFill>
            <a:prstDash val="solid"/>
            <a:round/>
            <a:headEnd len="med" w="med" type="none"/>
            <a:tailEnd len="med" w="med" type="triangle"/>
          </a:ln>
        </p:spPr>
      </p:cxnSp>
      <p:cxnSp>
        <p:nvCxnSpPr>
          <p:cNvPr id="650" name="Google Shape;650;p91"/>
          <p:cNvCxnSpPr/>
          <p:nvPr/>
        </p:nvCxnSpPr>
        <p:spPr>
          <a:xfrm flipH="1" rot="10800000">
            <a:off x="3291950" y="3042400"/>
            <a:ext cx="574200" cy="2100"/>
          </a:xfrm>
          <a:prstGeom prst="straightConnector1">
            <a:avLst/>
          </a:prstGeom>
          <a:noFill/>
          <a:ln cap="flat" cmpd="sng" w="19050">
            <a:solidFill>
              <a:schemeClr val="dk2"/>
            </a:solidFill>
            <a:prstDash val="dot"/>
            <a:round/>
            <a:headEnd len="med" w="med" type="none"/>
            <a:tailEnd len="med" w="med" type="none"/>
          </a:ln>
        </p:spPr>
      </p:cxnSp>
      <p:cxnSp>
        <p:nvCxnSpPr>
          <p:cNvPr id="651" name="Google Shape;651;p91"/>
          <p:cNvCxnSpPr/>
          <p:nvPr/>
        </p:nvCxnSpPr>
        <p:spPr>
          <a:xfrm flipH="1" rot="10800000">
            <a:off x="4810575" y="3042400"/>
            <a:ext cx="574200" cy="2100"/>
          </a:xfrm>
          <a:prstGeom prst="straightConnector1">
            <a:avLst/>
          </a:prstGeom>
          <a:noFill/>
          <a:ln cap="flat" cmpd="sng" w="19050">
            <a:solidFill>
              <a:schemeClr val="dk2"/>
            </a:solidFill>
            <a:prstDash val="dot"/>
            <a:round/>
            <a:headEnd len="med" w="med" type="none"/>
            <a:tailEnd len="med" w="med" type="none"/>
          </a:ln>
        </p:spPr>
      </p:cxnSp>
      <p:cxnSp>
        <p:nvCxnSpPr>
          <p:cNvPr id="652" name="Google Shape;652;p91"/>
          <p:cNvCxnSpPr>
            <a:stCxn id="645" idx="3"/>
            <a:endCxn id="644" idx="1"/>
          </p:cNvCxnSpPr>
          <p:nvPr/>
        </p:nvCxnSpPr>
        <p:spPr>
          <a:xfrm flipH="1" rot="-5400000">
            <a:off x="7044180" y="1966766"/>
            <a:ext cx="242700" cy="600"/>
          </a:xfrm>
          <a:prstGeom prst="curvedConnector3">
            <a:avLst>
              <a:gd fmla="val 50011" name="adj1"/>
            </a:avLst>
          </a:prstGeom>
          <a:noFill/>
          <a:ln cap="flat" cmpd="sng" w="9525">
            <a:solidFill>
              <a:schemeClr val="dk2"/>
            </a:solidFill>
            <a:prstDash val="dot"/>
            <a:round/>
            <a:headEnd len="med" w="med" type="none"/>
            <a:tailEnd len="med" w="med" type="none"/>
          </a:ln>
        </p:spPr>
      </p:cxnSp>
      <p:cxnSp>
        <p:nvCxnSpPr>
          <p:cNvPr id="653" name="Google Shape;653;p91"/>
          <p:cNvCxnSpPr/>
          <p:nvPr/>
        </p:nvCxnSpPr>
        <p:spPr>
          <a:xfrm flipH="1" rot="10800000">
            <a:off x="6367225" y="4650275"/>
            <a:ext cx="574200" cy="2100"/>
          </a:xfrm>
          <a:prstGeom prst="straightConnector1">
            <a:avLst/>
          </a:prstGeom>
          <a:noFill/>
          <a:ln cap="flat" cmpd="sng" w="19050">
            <a:solidFill>
              <a:schemeClr val="dk2"/>
            </a:solidFill>
            <a:prstDash val="dot"/>
            <a:round/>
            <a:headEnd len="med" w="med" type="none"/>
            <a:tailEnd len="med" w="med" type="none"/>
          </a:ln>
        </p:spPr>
      </p:cxnSp>
      <p:cxnSp>
        <p:nvCxnSpPr>
          <p:cNvPr id="654" name="Google Shape;654;p91"/>
          <p:cNvCxnSpPr/>
          <p:nvPr/>
        </p:nvCxnSpPr>
        <p:spPr>
          <a:xfrm flipH="1" rot="10800000">
            <a:off x="3325900" y="4652375"/>
            <a:ext cx="574200" cy="2100"/>
          </a:xfrm>
          <a:prstGeom prst="straightConnector1">
            <a:avLst/>
          </a:prstGeom>
          <a:noFill/>
          <a:ln cap="flat" cmpd="sng" w="19050">
            <a:solidFill>
              <a:schemeClr val="dk2"/>
            </a:solidFill>
            <a:prstDash val="dot"/>
            <a:round/>
            <a:headEnd len="med" w="med" type="none"/>
            <a:tailEnd len="med" w="med" type="none"/>
          </a:ln>
        </p:spPr>
      </p:cxnSp>
      <p:cxnSp>
        <p:nvCxnSpPr>
          <p:cNvPr id="655" name="Google Shape;655;p91"/>
          <p:cNvCxnSpPr/>
          <p:nvPr/>
        </p:nvCxnSpPr>
        <p:spPr>
          <a:xfrm flipH="1" rot="10800000">
            <a:off x="4844525" y="4652375"/>
            <a:ext cx="574200" cy="2100"/>
          </a:xfrm>
          <a:prstGeom prst="straightConnector1">
            <a:avLst/>
          </a:prstGeom>
          <a:noFill/>
          <a:ln cap="flat" cmpd="sng" w="19050">
            <a:solidFill>
              <a:schemeClr val="dk2"/>
            </a:solidFill>
            <a:prstDash val="dot"/>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74"/>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a:t>
            </a:r>
            <a:endParaRPr/>
          </a:p>
        </p:txBody>
      </p:sp>
      <p:sp>
        <p:nvSpPr>
          <p:cNvPr id="412" name="Google Shape;412;p74"/>
          <p:cNvSpPr txBox="1"/>
          <p:nvPr>
            <p:ph idx="2" type="title"/>
          </p:nvPr>
        </p:nvSpPr>
        <p:spPr>
          <a:xfrm>
            <a:off x="1257525" y="1486600"/>
            <a:ext cx="923700" cy="841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lt2"/>
                </a:solidFill>
              </a:rPr>
              <a:t>01</a:t>
            </a:r>
            <a:endParaRPr>
              <a:solidFill>
                <a:schemeClr val="lt2"/>
              </a:solidFill>
            </a:endParaRPr>
          </a:p>
        </p:txBody>
      </p:sp>
      <p:sp>
        <p:nvSpPr>
          <p:cNvPr id="413" name="Google Shape;413;p74"/>
          <p:cNvSpPr txBox="1"/>
          <p:nvPr>
            <p:ph idx="1" type="subTitle"/>
          </p:nvPr>
        </p:nvSpPr>
        <p:spPr>
          <a:xfrm>
            <a:off x="2502800" y="2571750"/>
            <a:ext cx="2899500" cy="33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solidFill>
                  <a:srgbClr val="000000"/>
                </a:solidFill>
              </a:rPr>
              <a:t>THE LOW-FI PROTOTYPE  </a:t>
            </a:r>
            <a:endParaRPr sz="2000">
              <a:solidFill>
                <a:srgbClr val="000000"/>
              </a:solidFill>
            </a:endParaRPr>
          </a:p>
        </p:txBody>
      </p:sp>
      <p:sp>
        <p:nvSpPr>
          <p:cNvPr id="414" name="Google Shape;414;p74"/>
          <p:cNvSpPr txBox="1"/>
          <p:nvPr>
            <p:ph idx="4" type="title"/>
          </p:nvPr>
        </p:nvSpPr>
        <p:spPr>
          <a:xfrm>
            <a:off x="1257525" y="3839275"/>
            <a:ext cx="923700" cy="841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lt2"/>
                </a:solidFill>
              </a:rPr>
              <a:t>03</a:t>
            </a:r>
            <a:endParaRPr>
              <a:solidFill>
                <a:schemeClr val="lt2"/>
              </a:solidFill>
            </a:endParaRPr>
          </a:p>
        </p:txBody>
      </p:sp>
      <p:sp>
        <p:nvSpPr>
          <p:cNvPr id="415" name="Google Shape;415;p74"/>
          <p:cNvSpPr txBox="1"/>
          <p:nvPr>
            <p:ph idx="5" type="subTitle"/>
          </p:nvPr>
        </p:nvSpPr>
        <p:spPr>
          <a:xfrm>
            <a:off x="2493500" y="3869600"/>
            <a:ext cx="2524200" cy="6987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2000">
                <a:solidFill>
                  <a:schemeClr val="dk1"/>
                </a:solidFill>
              </a:rPr>
              <a:t>USABILITY TESTING &amp; </a:t>
            </a:r>
            <a:r>
              <a:rPr lang="en" sz="2000">
                <a:solidFill>
                  <a:srgbClr val="000000"/>
                </a:solidFill>
              </a:rPr>
              <a:t>ANALYSIS</a:t>
            </a:r>
            <a:endParaRPr sz="2000">
              <a:solidFill>
                <a:srgbClr val="000000"/>
              </a:solidFill>
            </a:endParaRPr>
          </a:p>
        </p:txBody>
      </p:sp>
      <p:sp>
        <p:nvSpPr>
          <p:cNvPr id="416" name="Google Shape;416;p74"/>
          <p:cNvSpPr txBox="1"/>
          <p:nvPr>
            <p:ph idx="7" type="title"/>
          </p:nvPr>
        </p:nvSpPr>
        <p:spPr>
          <a:xfrm>
            <a:off x="1266825" y="2629600"/>
            <a:ext cx="923700" cy="841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lt2"/>
                </a:solidFill>
              </a:rPr>
              <a:t>02</a:t>
            </a:r>
            <a:endParaRPr>
              <a:solidFill>
                <a:schemeClr val="lt2"/>
              </a:solidFill>
            </a:endParaRPr>
          </a:p>
        </p:txBody>
      </p:sp>
      <p:sp>
        <p:nvSpPr>
          <p:cNvPr id="417" name="Google Shape;417;p74"/>
          <p:cNvSpPr txBox="1"/>
          <p:nvPr>
            <p:ph idx="8" type="subTitle"/>
          </p:nvPr>
        </p:nvSpPr>
        <p:spPr>
          <a:xfrm>
            <a:off x="2493500" y="1526800"/>
            <a:ext cx="3300600" cy="33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solidFill>
                  <a:srgbClr val="000000"/>
                </a:solidFill>
              </a:rPr>
              <a:t>EXPLORING DESIGN IDEAS</a:t>
            </a:r>
            <a:endParaRPr sz="2000">
              <a:solidFill>
                <a:srgbClr val="000000"/>
              </a:solidFill>
            </a:endParaRPr>
          </a:p>
        </p:txBody>
      </p:sp>
      <p:sp>
        <p:nvSpPr>
          <p:cNvPr id="418" name="Google Shape;418;p74"/>
          <p:cNvSpPr/>
          <p:nvPr/>
        </p:nvSpPr>
        <p:spPr>
          <a:xfrm>
            <a:off x="2324100" y="1486627"/>
            <a:ext cx="26525" cy="841231"/>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419" name="Google Shape;419;p74"/>
          <p:cNvSpPr/>
          <p:nvPr/>
        </p:nvSpPr>
        <p:spPr>
          <a:xfrm>
            <a:off x="2324100" y="3839302"/>
            <a:ext cx="26525" cy="841231"/>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420" name="Google Shape;420;p74"/>
          <p:cNvSpPr/>
          <p:nvPr/>
        </p:nvSpPr>
        <p:spPr>
          <a:xfrm>
            <a:off x="2333400" y="2629627"/>
            <a:ext cx="26525" cy="841231"/>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421" name="Google Shape;421;p74"/>
          <p:cNvSpPr/>
          <p:nvPr/>
        </p:nvSpPr>
        <p:spPr>
          <a:xfrm>
            <a:off x="5626610" y="1437811"/>
            <a:ext cx="982042" cy="938784"/>
          </a:xfrm>
          <a:custGeom>
            <a:rect b="b" l="l" r="r" t="t"/>
            <a:pathLst>
              <a:path extrusionOk="0" h="12673" w="1276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2" name="Google Shape;422;p74"/>
          <p:cNvGrpSpPr/>
          <p:nvPr/>
        </p:nvGrpSpPr>
        <p:grpSpPr>
          <a:xfrm>
            <a:off x="5609986" y="3982253"/>
            <a:ext cx="983388" cy="931290"/>
            <a:chOff x="-64764500" y="2280550"/>
            <a:chExt cx="316650" cy="319800"/>
          </a:xfrm>
        </p:grpSpPr>
        <p:sp>
          <p:nvSpPr>
            <p:cNvPr id="423" name="Google Shape;423;p74"/>
            <p:cNvSpPr/>
            <p:nvPr/>
          </p:nvSpPr>
          <p:spPr>
            <a:xfrm>
              <a:off x="-64764500" y="2280550"/>
              <a:ext cx="316650" cy="319800"/>
            </a:xfrm>
            <a:custGeom>
              <a:rect b="b" l="l" r="r" t="t"/>
              <a:pathLst>
                <a:path extrusionOk="0" h="12792" w="12666">
                  <a:moveTo>
                    <a:pt x="11405" y="820"/>
                  </a:moveTo>
                  <a:cubicBezTo>
                    <a:pt x="11657" y="820"/>
                    <a:pt x="11815" y="1009"/>
                    <a:pt x="11815" y="1261"/>
                  </a:cubicBezTo>
                  <a:cubicBezTo>
                    <a:pt x="11815" y="1481"/>
                    <a:pt x="11657" y="1670"/>
                    <a:pt x="11405" y="1670"/>
                  </a:cubicBezTo>
                  <a:lnTo>
                    <a:pt x="1229" y="1670"/>
                  </a:lnTo>
                  <a:cubicBezTo>
                    <a:pt x="977" y="1670"/>
                    <a:pt x="788" y="1481"/>
                    <a:pt x="788" y="1261"/>
                  </a:cubicBezTo>
                  <a:cubicBezTo>
                    <a:pt x="788" y="1009"/>
                    <a:pt x="977" y="820"/>
                    <a:pt x="1229" y="820"/>
                  </a:cubicBezTo>
                  <a:close/>
                  <a:moveTo>
                    <a:pt x="10996" y="2521"/>
                  </a:moveTo>
                  <a:lnTo>
                    <a:pt x="10996" y="8286"/>
                  </a:lnTo>
                  <a:lnTo>
                    <a:pt x="1607" y="8286"/>
                  </a:lnTo>
                  <a:lnTo>
                    <a:pt x="1607" y="2521"/>
                  </a:lnTo>
                  <a:close/>
                  <a:moveTo>
                    <a:pt x="6302" y="11027"/>
                  </a:moveTo>
                  <a:cubicBezTo>
                    <a:pt x="6554" y="11027"/>
                    <a:pt x="6743" y="11216"/>
                    <a:pt x="6743" y="11437"/>
                  </a:cubicBezTo>
                  <a:cubicBezTo>
                    <a:pt x="6743" y="11689"/>
                    <a:pt x="6522" y="11878"/>
                    <a:pt x="6302" y="11878"/>
                  </a:cubicBezTo>
                  <a:cubicBezTo>
                    <a:pt x="6050" y="11878"/>
                    <a:pt x="5892" y="11689"/>
                    <a:pt x="5892" y="11437"/>
                  </a:cubicBezTo>
                  <a:cubicBezTo>
                    <a:pt x="5892" y="11216"/>
                    <a:pt x="6113" y="11027"/>
                    <a:pt x="6302" y="11027"/>
                  </a:cubicBezTo>
                  <a:close/>
                  <a:moveTo>
                    <a:pt x="1229" y="1"/>
                  </a:moveTo>
                  <a:cubicBezTo>
                    <a:pt x="536" y="1"/>
                    <a:pt x="1" y="536"/>
                    <a:pt x="1" y="1261"/>
                  </a:cubicBezTo>
                  <a:cubicBezTo>
                    <a:pt x="1" y="1797"/>
                    <a:pt x="347" y="2238"/>
                    <a:pt x="820" y="2427"/>
                  </a:cubicBezTo>
                  <a:lnTo>
                    <a:pt x="820" y="8286"/>
                  </a:lnTo>
                  <a:lnTo>
                    <a:pt x="442" y="8286"/>
                  </a:lnTo>
                  <a:cubicBezTo>
                    <a:pt x="190" y="8286"/>
                    <a:pt x="32" y="8507"/>
                    <a:pt x="32" y="8728"/>
                  </a:cubicBezTo>
                  <a:cubicBezTo>
                    <a:pt x="32" y="8980"/>
                    <a:pt x="221" y="9169"/>
                    <a:pt x="442" y="9169"/>
                  </a:cubicBezTo>
                  <a:lnTo>
                    <a:pt x="5955" y="9169"/>
                  </a:lnTo>
                  <a:lnTo>
                    <a:pt x="5955" y="10334"/>
                  </a:lnTo>
                  <a:cubicBezTo>
                    <a:pt x="5483" y="10492"/>
                    <a:pt x="5104" y="10964"/>
                    <a:pt x="5104" y="11531"/>
                  </a:cubicBezTo>
                  <a:cubicBezTo>
                    <a:pt x="5104" y="12193"/>
                    <a:pt x="5672" y="12792"/>
                    <a:pt x="6333" y="12792"/>
                  </a:cubicBezTo>
                  <a:cubicBezTo>
                    <a:pt x="6995" y="12792"/>
                    <a:pt x="7593" y="12225"/>
                    <a:pt x="7593" y="11531"/>
                  </a:cubicBezTo>
                  <a:cubicBezTo>
                    <a:pt x="7593" y="10964"/>
                    <a:pt x="7247" y="10555"/>
                    <a:pt x="6774" y="10334"/>
                  </a:cubicBezTo>
                  <a:lnTo>
                    <a:pt x="6774" y="9169"/>
                  </a:lnTo>
                  <a:lnTo>
                    <a:pt x="12288" y="9169"/>
                  </a:lnTo>
                  <a:cubicBezTo>
                    <a:pt x="12508" y="9169"/>
                    <a:pt x="12666" y="8980"/>
                    <a:pt x="12666" y="8728"/>
                  </a:cubicBezTo>
                  <a:cubicBezTo>
                    <a:pt x="12666" y="8507"/>
                    <a:pt x="12477" y="8286"/>
                    <a:pt x="12288" y="8286"/>
                  </a:cubicBezTo>
                  <a:lnTo>
                    <a:pt x="11847" y="8286"/>
                  </a:lnTo>
                  <a:lnTo>
                    <a:pt x="11847" y="2427"/>
                  </a:lnTo>
                  <a:cubicBezTo>
                    <a:pt x="12319" y="2238"/>
                    <a:pt x="12634" y="1797"/>
                    <a:pt x="12634" y="1261"/>
                  </a:cubicBezTo>
                  <a:cubicBezTo>
                    <a:pt x="12634" y="568"/>
                    <a:pt x="12099" y="1"/>
                    <a:pt x="1140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74"/>
            <p:cNvSpPr/>
            <p:nvPr/>
          </p:nvSpPr>
          <p:spPr>
            <a:xfrm>
              <a:off x="-64679425" y="2364825"/>
              <a:ext cx="146500" cy="102450"/>
            </a:xfrm>
            <a:custGeom>
              <a:rect b="b" l="l" r="r" t="t"/>
              <a:pathLst>
                <a:path extrusionOk="0" h="4098" w="5860">
                  <a:moveTo>
                    <a:pt x="3749" y="1"/>
                  </a:moveTo>
                  <a:cubicBezTo>
                    <a:pt x="3529" y="1"/>
                    <a:pt x="3371" y="190"/>
                    <a:pt x="3371" y="442"/>
                  </a:cubicBezTo>
                  <a:cubicBezTo>
                    <a:pt x="3371" y="662"/>
                    <a:pt x="3560" y="820"/>
                    <a:pt x="3749" y="820"/>
                  </a:cubicBezTo>
                  <a:lnTo>
                    <a:pt x="4442" y="820"/>
                  </a:lnTo>
                  <a:lnTo>
                    <a:pt x="2930" y="2332"/>
                  </a:lnTo>
                  <a:lnTo>
                    <a:pt x="2395" y="1765"/>
                  </a:lnTo>
                  <a:cubicBezTo>
                    <a:pt x="2316" y="1686"/>
                    <a:pt x="2206" y="1647"/>
                    <a:pt x="2095" y="1647"/>
                  </a:cubicBezTo>
                  <a:cubicBezTo>
                    <a:pt x="1985" y="1647"/>
                    <a:pt x="1875" y="1686"/>
                    <a:pt x="1796" y="1765"/>
                  </a:cubicBezTo>
                  <a:lnTo>
                    <a:pt x="126" y="3435"/>
                  </a:lnTo>
                  <a:cubicBezTo>
                    <a:pt x="0" y="3592"/>
                    <a:pt x="0" y="3844"/>
                    <a:pt x="126" y="4033"/>
                  </a:cubicBezTo>
                  <a:cubicBezTo>
                    <a:pt x="195" y="4075"/>
                    <a:pt x="288" y="4098"/>
                    <a:pt x="384" y="4098"/>
                  </a:cubicBezTo>
                  <a:cubicBezTo>
                    <a:pt x="507" y="4098"/>
                    <a:pt x="636" y="4059"/>
                    <a:pt x="725" y="3970"/>
                  </a:cubicBezTo>
                  <a:lnTo>
                    <a:pt x="2111" y="2616"/>
                  </a:lnTo>
                  <a:lnTo>
                    <a:pt x="2647" y="3151"/>
                  </a:lnTo>
                  <a:cubicBezTo>
                    <a:pt x="2725" y="3230"/>
                    <a:pt x="2836" y="3269"/>
                    <a:pt x="2946" y="3269"/>
                  </a:cubicBezTo>
                  <a:cubicBezTo>
                    <a:pt x="3056" y="3269"/>
                    <a:pt x="3166" y="3230"/>
                    <a:pt x="3245" y="3151"/>
                  </a:cubicBezTo>
                  <a:lnTo>
                    <a:pt x="5009" y="1387"/>
                  </a:lnTo>
                  <a:lnTo>
                    <a:pt x="5009" y="2049"/>
                  </a:lnTo>
                  <a:cubicBezTo>
                    <a:pt x="5009" y="2269"/>
                    <a:pt x="5230" y="2490"/>
                    <a:pt x="5451" y="2490"/>
                  </a:cubicBezTo>
                  <a:cubicBezTo>
                    <a:pt x="5703" y="2490"/>
                    <a:pt x="5860" y="2269"/>
                    <a:pt x="5860" y="2049"/>
                  </a:cubicBezTo>
                  <a:lnTo>
                    <a:pt x="5860" y="410"/>
                  </a:lnTo>
                  <a:cubicBezTo>
                    <a:pt x="5860" y="158"/>
                    <a:pt x="5640" y="1"/>
                    <a:pt x="541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5" name="Google Shape;425;p74"/>
          <p:cNvGrpSpPr/>
          <p:nvPr/>
        </p:nvGrpSpPr>
        <p:grpSpPr>
          <a:xfrm>
            <a:off x="5641887" y="2721575"/>
            <a:ext cx="983386" cy="931309"/>
            <a:chOff x="-47529700" y="2342000"/>
            <a:chExt cx="302450" cy="299900"/>
          </a:xfrm>
        </p:grpSpPr>
        <p:sp>
          <p:nvSpPr>
            <p:cNvPr id="426" name="Google Shape;426;p74"/>
            <p:cNvSpPr/>
            <p:nvPr/>
          </p:nvSpPr>
          <p:spPr>
            <a:xfrm>
              <a:off x="-47529700" y="2342000"/>
              <a:ext cx="302450" cy="299900"/>
            </a:xfrm>
            <a:custGeom>
              <a:rect b="b" l="l" r="r" t="t"/>
              <a:pathLst>
                <a:path extrusionOk="0" h="11996" w="12098">
                  <a:moveTo>
                    <a:pt x="7530" y="725"/>
                  </a:moveTo>
                  <a:cubicBezTo>
                    <a:pt x="9672" y="725"/>
                    <a:pt x="11405" y="2457"/>
                    <a:pt x="11405" y="4568"/>
                  </a:cubicBezTo>
                  <a:cubicBezTo>
                    <a:pt x="11405" y="6711"/>
                    <a:pt x="9672" y="8443"/>
                    <a:pt x="7530" y="8443"/>
                  </a:cubicBezTo>
                  <a:cubicBezTo>
                    <a:pt x="5419" y="8443"/>
                    <a:pt x="3686" y="6711"/>
                    <a:pt x="3686" y="4568"/>
                  </a:cubicBezTo>
                  <a:cubicBezTo>
                    <a:pt x="3686" y="2457"/>
                    <a:pt x="5419" y="725"/>
                    <a:pt x="7530" y="725"/>
                  </a:cubicBezTo>
                  <a:close/>
                  <a:moveTo>
                    <a:pt x="4064" y="7530"/>
                  </a:moveTo>
                  <a:cubicBezTo>
                    <a:pt x="4222" y="7719"/>
                    <a:pt x="4379" y="7876"/>
                    <a:pt x="4568" y="8034"/>
                  </a:cubicBezTo>
                  <a:lnTo>
                    <a:pt x="3686" y="8947"/>
                  </a:lnTo>
                  <a:lnTo>
                    <a:pt x="3151" y="8443"/>
                  </a:lnTo>
                  <a:lnTo>
                    <a:pt x="4064" y="7530"/>
                  </a:lnTo>
                  <a:close/>
                  <a:moveTo>
                    <a:pt x="2647" y="8916"/>
                  </a:moveTo>
                  <a:lnTo>
                    <a:pt x="3151" y="9420"/>
                  </a:lnTo>
                  <a:lnTo>
                    <a:pt x="1386" y="11184"/>
                  </a:lnTo>
                  <a:cubicBezTo>
                    <a:pt x="1323" y="11247"/>
                    <a:pt x="1237" y="11279"/>
                    <a:pt x="1146" y="11279"/>
                  </a:cubicBezTo>
                  <a:cubicBezTo>
                    <a:pt x="1056" y="11279"/>
                    <a:pt x="961" y="11247"/>
                    <a:pt x="882" y="11184"/>
                  </a:cubicBezTo>
                  <a:cubicBezTo>
                    <a:pt x="756" y="11090"/>
                    <a:pt x="756" y="10838"/>
                    <a:pt x="882" y="10680"/>
                  </a:cubicBezTo>
                  <a:lnTo>
                    <a:pt x="2647" y="8916"/>
                  </a:lnTo>
                  <a:close/>
                  <a:moveTo>
                    <a:pt x="7530" y="0"/>
                  </a:moveTo>
                  <a:cubicBezTo>
                    <a:pt x="5009" y="0"/>
                    <a:pt x="2962" y="2048"/>
                    <a:pt x="2962" y="4568"/>
                  </a:cubicBezTo>
                  <a:cubicBezTo>
                    <a:pt x="2962" y="5450"/>
                    <a:pt x="3214" y="6270"/>
                    <a:pt x="3623" y="6963"/>
                  </a:cubicBezTo>
                  <a:lnTo>
                    <a:pt x="410" y="10208"/>
                  </a:lnTo>
                  <a:cubicBezTo>
                    <a:pt x="0" y="10586"/>
                    <a:pt x="0" y="11279"/>
                    <a:pt x="410" y="11688"/>
                  </a:cubicBezTo>
                  <a:cubicBezTo>
                    <a:pt x="599" y="11893"/>
                    <a:pt x="867" y="11996"/>
                    <a:pt x="1138" y="11996"/>
                  </a:cubicBezTo>
                  <a:cubicBezTo>
                    <a:pt x="1410" y="11996"/>
                    <a:pt x="1686" y="11893"/>
                    <a:pt x="1890" y="11688"/>
                  </a:cubicBezTo>
                  <a:lnTo>
                    <a:pt x="5135" y="8475"/>
                  </a:lnTo>
                  <a:cubicBezTo>
                    <a:pt x="5829" y="8916"/>
                    <a:pt x="6679" y="9137"/>
                    <a:pt x="7530" y="9137"/>
                  </a:cubicBezTo>
                  <a:cubicBezTo>
                    <a:pt x="10050" y="9137"/>
                    <a:pt x="12098" y="7089"/>
                    <a:pt x="12098" y="4568"/>
                  </a:cubicBezTo>
                  <a:cubicBezTo>
                    <a:pt x="12098" y="2048"/>
                    <a:pt x="10050" y="0"/>
                    <a:pt x="753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74"/>
            <p:cNvSpPr/>
            <p:nvPr/>
          </p:nvSpPr>
          <p:spPr>
            <a:xfrm>
              <a:off x="-47404475" y="2395550"/>
              <a:ext cx="124475" cy="123675"/>
            </a:xfrm>
            <a:custGeom>
              <a:rect b="b" l="l" r="r" t="t"/>
              <a:pathLst>
                <a:path extrusionOk="0" h="4947" w="4979">
                  <a:moveTo>
                    <a:pt x="2804" y="2080"/>
                  </a:moveTo>
                  <a:cubicBezTo>
                    <a:pt x="2678" y="2395"/>
                    <a:pt x="2458" y="2647"/>
                    <a:pt x="2174" y="2710"/>
                  </a:cubicBezTo>
                  <a:lnTo>
                    <a:pt x="2174" y="2080"/>
                  </a:lnTo>
                  <a:close/>
                  <a:moveTo>
                    <a:pt x="1828" y="694"/>
                  </a:moveTo>
                  <a:cubicBezTo>
                    <a:pt x="2300" y="694"/>
                    <a:pt x="2678" y="977"/>
                    <a:pt x="2804" y="1418"/>
                  </a:cubicBezTo>
                  <a:lnTo>
                    <a:pt x="1828" y="1418"/>
                  </a:lnTo>
                  <a:cubicBezTo>
                    <a:pt x="1607" y="1418"/>
                    <a:pt x="1481" y="1576"/>
                    <a:pt x="1481" y="1765"/>
                  </a:cubicBezTo>
                  <a:lnTo>
                    <a:pt x="1481" y="2741"/>
                  </a:lnTo>
                  <a:cubicBezTo>
                    <a:pt x="1072" y="2584"/>
                    <a:pt x="757" y="2206"/>
                    <a:pt x="757" y="1765"/>
                  </a:cubicBezTo>
                  <a:cubicBezTo>
                    <a:pt x="757" y="1166"/>
                    <a:pt x="1229" y="694"/>
                    <a:pt x="1828" y="694"/>
                  </a:cubicBezTo>
                  <a:close/>
                  <a:moveTo>
                    <a:pt x="4254" y="2080"/>
                  </a:moveTo>
                  <a:lnTo>
                    <a:pt x="4254" y="4222"/>
                  </a:lnTo>
                  <a:lnTo>
                    <a:pt x="2143" y="4222"/>
                  </a:lnTo>
                  <a:lnTo>
                    <a:pt x="2143" y="3466"/>
                  </a:lnTo>
                  <a:cubicBezTo>
                    <a:pt x="2804" y="3308"/>
                    <a:pt x="3371" y="2804"/>
                    <a:pt x="3498" y="2080"/>
                  </a:cubicBezTo>
                  <a:close/>
                  <a:moveTo>
                    <a:pt x="1796" y="0"/>
                  </a:moveTo>
                  <a:cubicBezTo>
                    <a:pt x="788" y="0"/>
                    <a:pt x="0" y="788"/>
                    <a:pt x="0" y="1765"/>
                  </a:cubicBezTo>
                  <a:cubicBezTo>
                    <a:pt x="0" y="2615"/>
                    <a:pt x="599" y="3340"/>
                    <a:pt x="1418" y="3497"/>
                  </a:cubicBezTo>
                  <a:lnTo>
                    <a:pt x="1418" y="4600"/>
                  </a:lnTo>
                  <a:cubicBezTo>
                    <a:pt x="1418" y="4789"/>
                    <a:pt x="1576" y="4947"/>
                    <a:pt x="1796" y="4947"/>
                  </a:cubicBezTo>
                  <a:lnTo>
                    <a:pt x="4569" y="4947"/>
                  </a:lnTo>
                  <a:cubicBezTo>
                    <a:pt x="4789" y="4947"/>
                    <a:pt x="4947" y="4789"/>
                    <a:pt x="4947" y="4600"/>
                  </a:cubicBezTo>
                  <a:lnTo>
                    <a:pt x="4947" y="1796"/>
                  </a:lnTo>
                  <a:cubicBezTo>
                    <a:pt x="4978" y="1576"/>
                    <a:pt x="4821" y="1418"/>
                    <a:pt x="4632" y="1418"/>
                  </a:cubicBezTo>
                  <a:lnTo>
                    <a:pt x="3498" y="1418"/>
                  </a:lnTo>
                  <a:cubicBezTo>
                    <a:pt x="3371" y="631"/>
                    <a:pt x="2647" y="0"/>
                    <a:pt x="179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92"/>
          <p:cNvSpPr txBox="1"/>
          <p:nvPr/>
        </p:nvSpPr>
        <p:spPr>
          <a:xfrm>
            <a:off x="1424375" y="3251975"/>
            <a:ext cx="6522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latin typeface="Montserrat"/>
                <a:ea typeface="Montserrat"/>
                <a:cs typeface="Montserrat"/>
                <a:sym typeface="Montserrat"/>
              </a:rPr>
              <a:t>Find</a:t>
            </a:r>
            <a:r>
              <a:rPr lang="en" sz="3200">
                <a:latin typeface="Montserrat"/>
                <a:ea typeface="Montserrat"/>
                <a:cs typeface="Montserrat"/>
                <a:sym typeface="Montserrat"/>
              </a:rPr>
              <a:t> and Listen to a Story</a:t>
            </a:r>
            <a:endParaRPr sz="3200">
              <a:latin typeface="Montserrat"/>
              <a:ea typeface="Montserrat"/>
              <a:cs typeface="Montserrat"/>
              <a:sym typeface="Montserrat"/>
            </a:endParaRPr>
          </a:p>
        </p:txBody>
      </p:sp>
      <p:sp>
        <p:nvSpPr>
          <p:cNvPr id="661" name="Google Shape;661;p92"/>
          <p:cNvSpPr txBox="1"/>
          <p:nvPr/>
        </p:nvSpPr>
        <p:spPr>
          <a:xfrm>
            <a:off x="2359025" y="2052075"/>
            <a:ext cx="4652700" cy="1316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700">
                <a:solidFill>
                  <a:schemeClr val="accent1"/>
                </a:solidFill>
                <a:latin typeface="Reem Kufi"/>
                <a:ea typeface="Reem Kufi"/>
                <a:cs typeface="Reem Kufi"/>
                <a:sym typeface="Reem Kufi"/>
              </a:rPr>
              <a:t>SIMPLE TASK</a:t>
            </a:r>
            <a:endParaRPr sz="3700">
              <a:solidFill>
                <a:schemeClr val="accent1"/>
              </a:solidFill>
              <a:latin typeface="Reem Kufi"/>
              <a:ea typeface="Reem Kufi"/>
              <a:cs typeface="Reem Kufi"/>
              <a:sym typeface="Reem Kufi"/>
            </a:endParaRPr>
          </a:p>
        </p:txBody>
      </p:sp>
      <p:grpSp>
        <p:nvGrpSpPr>
          <p:cNvPr id="662" name="Google Shape;662;p92"/>
          <p:cNvGrpSpPr/>
          <p:nvPr/>
        </p:nvGrpSpPr>
        <p:grpSpPr>
          <a:xfrm>
            <a:off x="3938601" y="1011097"/>
            <a:ext cx="1424701" cy="1643520"/>
            <a:chOff x="1516475" y="238075"/>
            <a:chExt cx="424650" cy="483175"/>
          </a:xfrm>
        </p:grpSpPr>
        <p:sp>
          <p:nvSpPr>
            <p:cNvPr id="663" name="Google Shape;663;p92"/>
            <p:cNvSpPr/>
            <p:nvPr/>
          </p:nvSpPr>
          <p:spPr>
            <a:xfrm>
              <a:off x="1516475" y="238075"/>
              <a:ext cx="424650" cy="483175"/>
            </a:xfrm>
            <a:custGeom>
              <a:rect b="b" l="l" r="r" t="t"/>
              <a:pathLst>
                <a:path extrusionOk="0" h="19327" w="16986">
                  <a:moveTo>
                    <a:pt x="8491" y="1134"/>
                  </a:moveTo>
                  <a:cubicBezTo>
                    <a:pt x="11302" y="1134"/>
                    <a:pt x="13588" y="3438"/>
                    <a:pt x="13588" y="6267"/>
                  </a:cubicBezTo>
                  <a:cubicBezTo>
                    <a:pt x="13588" y="7318"/>
                    <a:pt x="13262" y="8342"/>
                    <a:pt x="12655" y="9199"/>
                  </a:cubicBezTo>
                  <a:cubicBezTo>
                    <a:pt x="12625" y="9242"/>
                    <a:pt x="12604" y="9272"/>
                    <a:pt x="12595" y="9284"/>
                  </a:cubicBezTo>
                  <a:lnTo>
                    <a:pt x="8491" y="15724"/>
                  </a:lnTo>
                  <a:lnTo>
                    <a:pt x="4388" y="9287"/>
                  </a:lnTo>
                  <a:cubicBezTo>
                    <a:pt x="4382" y="9275"/>
                    <a:pt x="4373" y="9266"/>
                    <a:pt x="4367" y="9257"/>
                  </a:cubicBezTo>
                  <a:cubicBezTo>
                    <a:pt x="4249" y="9091"/>
                    <a:pt x="4140" y="8921"/>
                    <a:pt x="4041" y="8743"/>
                  </a:cubicBezTo>
                  <a:cubicBezTo>
                    <a:pt x="3618" y="7985"/>
                    <a:pt x="3398" y="7134"/>
                    <a:pt x="3398" y="6267"/>
                  </a:cubicBezTo>
                  <a:cubicBezTo>
                    <a:pt x="3398" y="6174"/>
                    <a:pt x="3398" y="6080"/>
                    <a:pt x="3404" y="5990"/>
                  </a:cubicBezTo>
                  <a:cubicBezTo>
                    <a:pt x="3552" y="3266"/>
                    <a:pt x="5786" y="1134"/>
                    <a:pt x="8491" y="1134"/>
                  </a:cubicBezTo>
                  <a:close/>
                  <a:moveTo>
                    <a:pt x="11049" y="13819"/>
                  </a:moveTo>
                  <a:cubicBezTo>
                    <a:pt x="14358" y="14233"/>
                    <a:pt x="15853" y="15289"/>
                    <a:pt x="15853" y="15930"/>
                  </a:cubicBezTo>
                  <a:cubicBezTo>
                    <a:pt x="15853" y="16304"/>
                    <a:pt x="15339" y="16887"/>
                    <a:pt x="13905" y="17397"/>
                  </a:cubicBezTo>
                  <a:cubicBezTo>
                    <a:pt x="12471" y="17910"/>
                    <a:pt x="10545" y="18194"/>
                    <a:pt x="8491" y="18194"/>
                  </a:cubicBezTo>
                  <a:cubicBezTo>
                    <a:pt x="6438" y="18194"/>
                    <a:pt x="4515" y="17910"/>
                    <a:pt x="3077" y="17397"/>
                  </a:cubicBezTo>
                  <a:cubicBezTo>
                    <a:pt x="1640" y="16884"/>
                    <a:pt x="1133" y="16304"/>
                    <a:pt x="1133" y="15930"/>
                  </a:cubicBezTo>
                  <a:cubicBezTo>
                    <a:pt x="1133" y="15289"/>
                    <a:pt x="2625" y="14233"/>
                    <a:pt x="5934" y="13819"/>
                  </a:cubicBezTo>
                  <a:lnTo>
                    <a:pt x="8014" y="17083"/>
                  </a:lnTo>
                  <a:cubicBezTo>
                    <a:pt x="8126" y="17258"/>
                    <a:pt x="8309" y="17346"/>
                    <a:pt x="8491" y="17346"/>
                  </a:cubicBezTo>
                  <a:cubicBezTo>
                    <a:pt x="8674" y="17346"/>
                    <a:pt x="8857" y="17258"/>
                    <a:pt x="8968" y="17083"/>
                  </a:cubicBezTo>
                  <a:lnTo>
                    <a:pt x="11049" y="13819"/>
                  </a:lnTo>
                  <a:close/>
                  <a:moveTo>
                    <a:pt x="8494" y="1"/>
                  </a:moveTo>
                  <a:cubicBezTo>
                    <a:pt x="6947" y="1"/>
                    <a:pt x="5399" y="578"/>
                    <a:pt x="4201" y="1738"/>
                  </a:cubicBezTo>
                  <a:cubicBezTo>
                    <a:pt x="3050" y="2837"/>
                    <a:pt x="2359" y="4338"/>
                    <a:pt x="2274" y="5929"/>
                  </a:cubicBezTo>
                  <a:cubicBezTo>
                    <a:pt x="2268" y="6041"/>
                    <a:pt x="2265" y="6156"/>
                    <a:pt x="2265" y="6267"/>
                  </a:cubicBezTo>
                  <a:cubicBezTo>
                    <a:pt x="2265" y="7327"/>
                    <a:pt x="2534" y="8372"/>
                    <a:pt x="3050" y="9296"/>
                  </a:cubicBezTo>
                  <a:cubicBezTo>
                    <a:pt x="3168" y="9507"/>
                    <a:pt x="3301" y="9713"/>
                    <a:pt x="3440" y="9909"/>
                  </a:cubicBezTo>
                  <a:lnTo>
                    <a:pt x="5267" y="12771"/>
                  </a:lnTo>
                  <a:cubicBezTo>
                    <a:pt x="3953" y="12971"/>
                    <a:pt x="2809" y="13294"/>
                    <a:pt x="1921" y="13713"/>
                  </a:cubicBezTo>
                  <a:cubicBezTo>
                    <a:pt x="333" y="14465"/>
                    <a:pt x="1" y="15332"/>
                    <a:pt x="1" y="15930"/>
                  </a:cubicBezTo>
                  <a:cubicBezTo>
                    <a:pt x="1" y="16648"/>
                    <a:pt x="469" y="17669"/>
                    <a:pt x="2697" y="18466"/>
                  </a:cubicBezTo>
                  <a:cubicBezTo>
                    <a:pt x="4252" y="19022"/>
                    <a:pt x="6311" y="19326"/>
                    <a:pt x="8491" y="19326"/>
                  </a:cubicBezTo>
                  <a:cubicBezTo>
                    <a:pt x="10671" y="19326"/>
                    <a:pt x="12731" y="19022"/>
                    <a:pt x="14286" y="18466"/>
                  </a:cubicBezTo>
                  <a:cubicBezTo>
                    <a:pt x="16514" y="17669"/>
                    <a:pt x="16985" y="16648"/>
                    <a:pt x="16985" y="15930"/>
                  </a:cubicBezTo>
                  <a:cubicBezTo>
                    <a:pt x="16985" y="15332"/>
                    <a:pt x="16650" y="14465"/>
                    <a:pt x="15062" y="13713"/>
                  </a:cubicBezTo>
                  <a:cubicBezTo>
                    <a:pt x="14174" y="13294"/>
                    <a:pt x="13030" y="12971"/>
                    <a:pt x="11716" y="12768"/>
                  </a:cubicBezTo>
                  <a:lnTo>
                    <a:pt x="13549" y="9897"/>
                  </a:lnTo>
                  <a:lnTo>
                    <a:pt x="13561" y="9879"/>
                  </a:lnTo>
                  <a:cubicBezTo>
                    <a:pt x="13567" y="9873"/>
                    <a:pt x="13570" y="9867"/>
                    <a:pt x="13576" y="9861"/>
                  </a:cubicBezTo>
                  <a:cubicBezTo>
                    <a:pt x="15327" y="7382"/>
                    <a:pt x="15041" y="3997"/>
                    <a:pt x="12897" y="1847"/>
                  </a:cubicBezTo>
                  <a:cubicBezTo>
                    <a:pt x="11689" y="618"/>
                    <a:pt x="10092" y="1"/>
                    <a:pt x="8494"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64" name="Google Shape;664;p92"/>
            <p:cNvSpPr/>
            <p:nvPr/>
          </p:nvSpPr>
          <p:spPr>
            <a:xfrm>
              <a:off x="1652425" y="324000"/>
              <a:ext cx="147150" cy="141575"/>
            </a:xfrm>
            <a:custGeom>
              <a:rect b="b" l="l" r="r" t="t"/>
              <a:pathLst>
                <a:path extrusionOk="0" h="5663" w="5886">
                  <a:moveTo>
                    <a:pt x="3054" y="1131"/>
                  </a:moveTo>
                  <a:cubicBezTo>
                    <a:pt x="3495" y="1131"/>
                    <a:pt x="3930" y="1303"/>
                    <a:pt x="4255" y="1629"/>
                  </a:cubicBezTo>
                  <a:cubicBezTo>
                    <a:pt x="4741" y="2115"/>
                    <a:pt x="4886" y="2845"/>
                    <a:pt x="4623" y="3480"/>
                  </a:cubicBezTo>
                  <a:cubicBezTo>
                    <a:pt x="4361" y="4114"/>
                    <a:pt x="3742" y="4530"/>
                    <a:pt x="3053" y="4530"/>
                  </a:cubicBezTo>
                  <a:cubicBezTo>
                    <a:pt x="2114" y="4527"/>
                    <a:pt x="1356" y="3769"/>
                    <a:pt x="1356" y="2830"/>
                  </a:cubicBezTo>
                  <a:cubicBezTo>
                    <a:pt x="1356" y="2142"/>
                    <a:pt x="1770" y="1523"/>
                    <a:pt x="2404" y="1260"/>
                  </a:cubicBezTo>
                  <a:cubicBezTo>
                    <a:pt x="2614" y="1173"/>
                    <a:pt x="2835" y="1131"/>
                    <a:pt x="3054" y="1131"/>
                  </a:cubicBezTo>
                  <a:close/>
                  <a:moveTo>
                    <a:pt x="3053" y="0"/>
                  </a:moveTo>
                  <a:cubicBezTo>
                    <a:pt x="2316" y="0"/>
                    <a:pt x="1593" y="287"/>
                    <a:pt x="1051" y="828"/>
                  </a:cubicBezTo>
                  <a:cubicBezTo>
                    <a:pt x="242" y="1638"/>
                    <a:pt x="1" y="2855"/>
                    <a:pt x="439" y="3914"/>
                  </a:cubicBezTo>
                  <a:cubicBezTo>
                    <a:pt x="876" y="4971"/>
                    <a:pt x="1909" y="5663"/>
                    <a:pt x="3053" y="5663"/>
                  </a:cubicBezTo>
                  <a:cubicBezTo>
                    <a:pt x="4617" y="5660"/>
                    <a:pt x="5883" y="4394"/>
                    <a:pt x="5886" y="2830"/>
                  </a:cubicBezTo>
                  <a:cubicBezTo>
                    <a:pt x="5886" y="1686"/>
                    <a:pt x="5194" y="653"/>
                    <a:pt x="4137" y="216"/>
                  </a:cubicBezTo>
                  <a:cubicBezTo>
                    <a:pt x="3786" y="70"/>
                    <a:pt x="3418" y="0"/>
                    <a:pt x="305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p93"/>
          <p:cNvPicPr preferRelativeResize="0"/>
          <p:nvPr/>
        </p:nvPicPr>
        <p:blipFill rotWithShape="1">
          <a:blip r:embed="rId3">
            <a:alphaModFix/>
          </a:blip>
          <a:srcRect b="61442" l="0" r="34904" t="0"/>
          <a:stretch/>
        </p:blipFill>
        <p:spPr>
          <a:xfrm rot="5400000">
            <a:off x="175438" y="1798285"/>
            <a:ext cx="2305047" cy="1766927"/>
          </a:xfrm>
          <a:prstGeom prst="rect">
            <a:avLst/>
          </a:prstGeom>
          <a:noFill/>
          <a:ln>
            <a:noFill/>
          </a:ln>
        </p:spPr>
      </p:pic>
      <p:pic>
        <p:nvPicPr>
          <p:cNvPr id="670" name="Google Shape;670;p93"/>
          <p:cNvPicPr preferRelativeResize="0"/>
          <p:nvPr/>
        </p:nvPicPr>
        <p:blipFill rotWithShape="1">
          <a:blip r:embed="rId4">
            <a:alphaModFix/>
          </a:blip>
          <a:srcRect b="61342" l="0" r="35591" t="0"/>
          <a:stretch/>
        </p:blipFill>
        <p:spPr>
          <a:xfrm rot="5400000">
            <a:off x="2328012" y="1784040"/>
            <a:ext cx="2282728" cy="1773098"/>
          </a:xfrm>
          <a:prstGeom prst="rect">
            <a:avLst/>
          </a:prstGeom>
          <a:noFill/>
          <a:ln>
            <a:noFill/>
          </a:ln>
        </p:spPr>
      </p:pic>
      <p:pic>
        <p:nvPicPr>
          <p:cNvPr id="671" name="Google Shape;671;p93"/>
          <p:cNvPicPr preferRelativeResize="0"/>
          <p:nvPr/>
        </p:nvPicPr>
        <p:blipFill rotWithShape="1">
          <a:blip r:embed="rId5">
            <a:alphaModFix/>
          </a:blip>
          <a:srcRect b="61795" l="0" r="34636" t="0"/>
          <a:stretch/>
        </p:blipFill>
        <p:spPr>
          <a:xfrm rot="5400000">
            <a:off x="4365413" y="1800760"/>
            <a:ext cx="2329272" cy="1761977"/>
          </a:xfrm>
          <a:prstGeom prst="rect">
            <a:avLst/>
          </a:prstGeom>
          <a:noFill/>
          <a:ln>
            <a:noFill/>
          </a:ln>
        </p:spPr>
      </p:pic>
      <p:pic>
        <p:nvPicPr>
          <p:cNvPr id="672" name="Google Shape;672;p93"/>
          <p:cNvPicPr preferRelativeResize="0"/>
          <p:nvPr/>
        </p:nvPicPr>
        <p:blipFill>
          <a:blip r:embed="rId6">
            <a:alphaModFix/>
          </a:blip>
          <a:stretch>
            <a:fillRect/>
          </a:stretch>
        </p:blipFill>
        <p:spPr>
          <a:xfrm>
            <a:off x="6783925" y="1529225"/>
            <a:ext cx="1806937" cy="2282725"/>
          </a:xfrm>
          <a:prstGeom prst="rect">
            <a:avLst/>
          </a:prstGeom>
          <a:noFill/>
          <a:ln>
            <a:noFill/>
          </a:ln>
        </p:spPr>
      </p:pic>
      <p:cxnSp>
        <p:nvCxnSpPr>
          <p:cNvPr id="673" name="Google Shape;673;p93"/>
          <p:cNvCxnSpPr/>
          <p:nvPr/>
        </p:nvCxnSpPr>
        <p:spPr>
          <a:xfrm>
            <a:off x="1380450" y="2505750"/>
            <a:ext cx="1123500" cy="6300"/>
          </a:xfrm>
          <a:prstGeom prst="straightConnector1">
            <a:avLst/>
          </a:prstGeom>
          <a:noFill/>
          <a:ln cap="flat" cmpd="sng" w="38100">
            <a:solidFill>
              <a:schemeClr val="accent1"/>
            </a:solidFill>
            <a:prstDash val="solid"/>
            <a:round/>
            <a:headEnd len="med" w="med" type="none"/>
            <a:tailEnd len="med" w="med" type="triangle"/>
          </a:ln>
        </p:spPr>
      </p:cxnSp>
      <p:cxnSp>
        <p:nvCxnSpPr>
          <p:cNvPr id="674" name="Google Shape;674;p93"/>
          <p:cNvCxnSpPr/>
          <p:nvPr/>
        </p:nvCxnSpPr>
        <p:spPr>
          <a:xfrm>
            <a:off x="4080625" y="2848375"/>
            <a:ext cx="1011300" cy="277200"/>
          </a:xfrm>
          <a:prstGeom prst="straightConnector1">
            <a:avLst/>
          </a:prstGeom>
          <a:noFill/>
          <a:ln cap="flat" cmpd="sng" w="38100">
            <a:solidFill>
              <a:schemeClr val="accent1"/>
            </a:solidFill>
            <a:prstDash val="solid"/>
            <a:round/>
            <a:headEnd len="med" w="med" type="none"/>
            <a:tailEnd len="med" w="med" type="triangle"/>
          </a:ln>
        </p:spPr>
      </p:cxnSp>
      <p:cxnSp>
        <p:nvCxnSpPr>
          <p:cNvPr id="675" name="Google Shape;675;p93"/>
          <p:cNvCxnSpPr/>
          <p:nvPr/>
        </p:nvCxnSpPr>
        <p:spPr>
          <a:xfrm flipH="1" rot="10800000">
            <a:off x="5643650" y="2902500"/>
            <a:ext cx="1384200" cy="412500"/>
          </a:xfrm>
          <a:prstGeom prst="straightConnector1">
            <a:avLst/>
          </a:prstGeom>
          <a:noFill/>
          <a:ln cap="flat" cmpd="sng" w="38100">
            <a:solidFill>
              <a:schemeClr val="accent1"/>
            </a:solidFill>
            <a:prstDash val="solid"/>
            <a:round/>
            <a:headEnd len="med" w="med" type="none"/>
            <a:tailEnd len="med" w="med" type="triangle"/>
          </a:ln>
        </p:spPr>
      </p:cxnSp>
      <p:sp>
        <p:nvSpPr>
          <p:cNvPr id="676" name="Google Shape;676;p93"/>
          <p:cNvSpPr/>
          <p:nvPr/>
        </p:nvSpPr>
        <p:spPr>
          <a:xfrm>
            <a:off x="3504575" y="356550"/>
            <a:ext cx="2760600" cy="61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93"/>
          <p:cNvSpPr/>
          <p:nvPr/>
        </p:nvSpPr>
        <p:spPr>
          <a:xfrm>
            <a:off x="5812150" y="531700"/>
            <a:ext cx="3259200" cy="231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93"/>
          <p:cNvSpPr txBox="1"/>
          <p:nvPr>
            <p:ph type="title"/>
          </p:nvPr>
        </p:nvSpPr>
        <p:spPr>
          <a:xfrm>
            <a:off x="166950" y="266200"/>
            <a:ext cx="6188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 AND LISTEN TO A STORY</a:t>
            </a:r>
            <a:endParaRPr/>
          </a:p>
        </p:txBody>
      </p:sp>
      <p:pic>
        <p:nvPicPr>
          <p:cNvPr id="679" name="Google Shape;679;p93"/>
          <p:cNvPicPr preferRelativeResize="0"/>
          <p:nvPr/>
        </p:nvPicPr>
        <p:blipFill rotWithShape="1">
          <a:blip r:embed="rId7">
            <a:alphaModFix/>
          </a:blip>
          <a:srcRect b="37427" l="28236" r="29688" t="21221"/>
          <a:stretch/>
        </p:blipFill>
        <p:spPr>
          <a:xfrm flipH="1" rot="-5941484">
            <a:off x="4014120" y="3779223"/>
            <a:ext cx="860962" cy="8461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id="684" name="Google Shape;684;p94"/>
          <p:cNvPicPr preferRelativeResize="0"/>
          <p:nvPr/>
        </p:nvPicPr>
        <p:blipFill rotWithShape="1">
          <a:blip r:embed="rId3">
            <a:alphaModFix/>
          </a:blip>
          <a:srcRect b="22607" l="0" r="35123" t="38204"/>
          <a:stretch/>
        </p:blipFill>
        <p:spPr>
          <a:xfrm rot="5400000">
            <a:off x="2080046" y="1738339"/>
            <a:ext cx="2369728" cy="1669627"/>
          </a:xfrm>
          <a:prstGeom prst="rect">
            <a:avLst/>
          </a:prstGeom>
          <a:noFill/>
          <a:ln>
            <a:noFill/>
          </a:ln>
        </p:spPr>
      </p:pic>
      <p:pic>
        <p:nvPicPr>
          <p:cNvPr id="685" name="Google Shape;685;p94"/>
          <p:cNvPicPr preferRelativeResize="0"/>
          <p:nvPr/>
        </p:nvPicPr>
        <p:blipFill rotWithShape="1">
          <a:blip r:embed="rId3">
            <a:alphaModFix/>
          </a:blip>
          <a:srcRect b="61830" l="0" r="35123" t="0"/>
          <a:stretch/>
        </p:blipFill>
        <p:spPr>
          <a:xfrm rot="5400000">
            <a:off x="3887061" y="1753422"/>
            <a:ext cx="2388999" cy="1639456"/>
          </a:xfrm>
          <a:prstGeom prst="rect">
            <a:avLst/>
          </a:prstGeom>
          <a:noFill/>
          <a:ln>
            <a:noFill/>
          </a:ln>
        </p:spPr>
      </p:pic>
      <p:pic>
        <p:nvPicPr>
          <p:cNvPr id="686" name="Google Shape;686;p94"/>
          <p:cNvPicPr preferRelativeResize="0"/>
          <p:nvPr/>
        </p:nvPicPr>
        <p:blipFill rotWithShape="1">
          <a:blip r:embed="rId4">
            <a:alphaModFix/>
          </a:blip>
          <a:srcRect b="61966" l="0" r="50233" t="19367"/>
          <a:stretch/>
        </p:blipFill>
        <p:spPr>
          <a:xfrm>
            <a:off x="2445176" y="3925783"/>
            <a:ext cx="1639472" cy="882890"/>
          </a:xfrm>
          <a:prstGeom prst="rect">
            <a:avLst/>
          </a:prstGeom>
          <a:noFill/>
          <a:ln>
            <a:noFill/>
          </a:ln>
        </p:spPr>
      </p:pic>
      <p:cxnSp>
        <p:nvCxnSpPr>
          <p:cNvPr id="687" name="Google Shape;687;p94"/>
          <p:cNvCxnSpPr>
            <a:endCxn id="685" idx="2"/>
          </p:cNvCxnSpPr>
          <p:nvPr/>
        </p:nvCxnSpPr>
        <p:spPr>
          <a:xfrm>
            <a:off x="3864633" y="2023850"/>
            <a:ext cx="397200" cy="549300"/>
          </a:xfrm>
          <a:prstGeom prst="straightConnector1">
            <a:avLst/>
          </a:prstGeom>
          <a:noFill/>
          <a:ln cap="flat" cmpd="sng" w="38100">
            <a:solidFill>
              <a:schemeClr val="accent1"/>
            </a:solidFill>
            <a:prstDash val="solid"/>
            <a:round/>
            <a:headEnd len="med" w="med" type="none"/>
            <a:tailEnd len="med" w="med" type="triangle"/>
          </a:ln>
        </p:spPr>
      </p:cxnSp>
      <p:pic>
        <p:nvPicPr>
          <p:cNvPr id="688" name="Google Shape;688;p94"/>
          <p:cNvPicPr preferRelativeResize="0"/>
          <p:nvPr/>
        </p:nvPicPr>
        <p:blipFill rotWithShape="1">
          <a:blip r:embed="rId5">
            <a:alphaModFix/>
          </a:blip>
          <a:srcRect b="61442" l="0" r="34904" t="0"/>
          <a:stretch/>
        </p:blipFill>
        <p:spPr>
          <a:xfrm rot="5400000">
            <a:off x="175438" y="1798285"/>
            <a:ext cx="2305047" cy="1766927"/>
          </a:xfrm>
          <a:prstGeom prst="rect">
            <a:avLst/>
          </a:prstGeom>
          <a:noFill/>
          <a:ln>
            <a:noFill/>
          </a:ln>
        </p:spPr>
      </p:pic>
      <p:cxnSp>
        <p:nvCxnSpPr>
          <p:cNvPr id="689" name="Google Shape;689;p94"/>
          <p:cNvCxnSpPr/>
          <p:nvPr/>
        </p:nvCxnSpPr>
        <p:spPr>
          <a:xfrm>
            <a:off x="1949975" y="2880450"/>
            <a:ext cx="769500" cy="2100"/>
          </a:xfrm>
          <a:prstGeom prst="straightConnector1">
            <a:avLst/>
          </a:prstGeom>
          <a:noFill/>
          <a:ln cap="flat" cmpd="sng" w="38100">
            <a:solidFill>
              <a:schemeClr val="accent1"/>
            </a:solidFill>
            <a:prstDash val="solid"/>
            <a:round/>
            <a:headEnd len="med" w="med" type="none"/>
            <a:tailEnd len="med" w="med" type="triangle"/>
          </a:ln>
        </p:spPr>
      </p:cxnSp>
      <p:sp>
        <p:nvSpPr>
          <p:cNvPr id="690" name="Google Shape;690;p94"/>
          <p:cNvSpPr/>
          <p:nvPr/>
        </p:nvSpPr>
        <p:spPr>
          <a:xfrm>
            <a:off x="3504575" y="356550"/>
            <a:ext cx="2760600" cy="61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94"/>
          <p:cNvSpPr/>
          <p:nvPr/>
        </p:nvSpPr>
        <p:spPr>
          <a:xfrm>
            <a:off x="5812150" y="531700"/>
            <a:ext cx="3259200" cy="231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94"/>
          <p:cNvSpPr txBox="1"/>
          <p:nvPr>
            <p:ph type="title"/>
          </p:nvPr>
        </p:nvSpPr>
        <p:spPr>
          <a:xfrm>
            <a:off x="166950" y="266200"/>
            <a:ext cx="6188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 AND LISTEN TO A STORY</a:t>
            </a:r>
            <a:endParaRPr/>
          </a:p>
        </p:txBody>
      </p:sp>
      <p:pic>
        <p:nvPicPr>
          <p:cNvPr id="693" name="Google Shape;693;p94"/>
          <p:cNvPicPr preferRelativeResize="0"/>
          <p:nvPr/>
        </p:nvPicPr>
        <p:blipFill rotWithShape="1">
          <a:blip r:embed="rId6">
            <a:alphaModFix/>
          </a:blip>
          <a:srcRect b="37427" l="28236" r="29688" t="21221"/>
          <a:stretch/>
        </p:blipFill>
        <p:spPr>
          <a:xfrm flipH="1" rot="-5941484">
            <a:off x="5508645" y="3693723"/>
            <a:ext cx="860962" cy="846123"/>
          </a:xfrm>
          <a:prstGeom prst="rect">
            <a:avLst/>
          </a:prstGeom>
          <a:noFill/>
          <a:ln>
            <a:noFill/>
          </a:ln>
        </p:spPr>
      </p:pic>
      <p:pic>
        <p:nvPicPr>
          <p:cNvPr id="694" name="Google Shape;694;p94"/>
          <p:cNvPicPr preferRelativeResize="0"/>
          <p:nvPr/>
        </p:nvPicPr>
        <p:blipFill>
          <a:blip r:embed="rId7">
            <a:alphaModFix/>
          </a:blip>
          <a:stretch>
            <a:fillRect/>
          </a:stretch>
        </p:blipFill>
        <p:spPr>
          <a:xfrm>
            <a:off x="6063397" y="1380747"/>
            <a:ext cx="1823151" cy="2410018"/>
          </a:xfrm>
          <a:prstGeom prst="rect">
            <a:avLst/>
          </a:prstGeom>
          <a:noFill/>
          <a:ln>
            <a:noFill/>
          </a:ln>
        </p:spPr>
      </p:pic>
      <p:cxnSp>
        <p:nvCxnSpPr>
          <p:cNvPr id="695" name="Google Shape;695;p94"/>
          <p:cNvCxnSpPr/>
          <p:nvPr/>
        </p:nvCxnSpPr>
        <p:spPr>
          <a:xfrm>
            <a:off x="5067834" y="3129198"/>
            <a:ext cx="1508700" cy="61500"/>
          </a:xfrm>
          <a:prstGeom prst="straightConnector1">
            <a:avLst/>
          </a:prstGeom>
          <a:noFill/>
          <a:ln cap="flat" cmpd="sng" w="38100">
            <a:solidFill>
              <a:schemeClr val="accent1"/>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95"/>
          <p:cNvSpPr txBox="1"/>
          <p:nvPr/>
        </p:nvSpPr>
        <p:spPr>
          <a:xfrm>
            <a:off x="1424375" y="3251975"/>
            <a:ext cx="6522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latin typeface="Montserrat"/>
                <a:ea typeface="Montserrat"/>
                <a:cs typeface="Montserrat"/>
                <a:sym typeface="Montserrat"/>
              </a:rPr>
              <a:t>Add to a playlist</a:t>
            </a:r>
            <a:endParaRPr sz="3200">
              <a:latin typeface="Montserrat"/>
              <a:ea typeface="Montserrat"/>
              <a:cs typeface="Montserrat"/>
              <a:sym typeface="Montserrat"/>
            </a:endParaRPr>
          </a:p>
        </p:txBody>
      </p:sp>
      <p:sp>
        <p:nvSpPr>
          <p:cNvPr id="701" name="Google Shape;701;p95"/>
          <p:cNvSpPr txBox="1"/>
          <p:nvPr/>
        </p:nvSpPr>
        <p:spPr>
          <a:xfrm>
            <a:off x="2359025" y="2052075"/>
            <a:ext cx="4652700" cy="1316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700">
                <a:solidFill>
                  <a:schemeClr val="accent1"/>
                </a:solidFill>
                <a:latin typeface="Reem Kufi"/>
                <a:ea typeface="Reem Kufi"/>
                <a:cs typeface="Reem Kufi"/>
                <a:sym typeface="Reem Kufi"/>
              </a:rPr>
              <a:t>MODERATE TASK</a:t>
            </a:r>
            <a:endParaRPr sz="3700">
              <a:solidFill>
                <a:schemeClr val="accent1"/>
              </a:solidFill>
              <a:latin typeface="Reem Kufi"/>
              <a:ea typeface="Reem Kufi"/>
              <a:cs typeface="Reem Kufi"/>
              <a:sym typeface="Reem Kufi"/>
            </a:endParaRPr>
          </a:p>
        </p:txBody>
      </p:sp>
      <p:grpSp>
        <p:nvGrpSpPr>
          <p:cNvPr id="702" name="Google Shape;702;p95"/>
          <p:cNvGrpSpPr/>
          <p:nvPr/>
        </p:nvGrpSpPr>
        <p:grpSpPr>
          <a:xfrm>
            <a:off x="3906889" y="826106"/>
            <a:ext cx="1556968" cy="1650340"/>
            <a:chOff x="-60988625" y="2310475"/>
            <a:chExt cx="316650" cy="311150"/>
          </a:xfrm>
        </p:grpSpPr>
        <p:sp>
          <p:nvSpPr>
            <p:cNvPr id="703" name="Google Shape;703;p95"/>
            <p:cNvSpPr/>
            <p:nvPr/>
          </p:nvSpPr>
          <p:spPr>
            <a:xfrm>
              <a:off x="-60988625" y="2310475"/>
              <a:ext cx="311125" cy="311150"/>
            </a:xfrm>
            <a:custGeom>
              <a:rect b="b" l="l" r="r" t="t"/>
              <a:pathLst>
                <a:path extrusionOk="0" h="12446" w="12445">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95"/>
            <p:cNvSpPr/>
            <p:nvPr/>
          </p:nvSpPr>
          <p:spPr>
            <a:xfrm>
              <a:off x="-60947675" y="2353025"/>
              <a:ext cx="145725" cy="20500"/>
            </a:xfrm>
            <a:custGeom>
              <a:rect b="b" l="l" r="r" t="t"/>
              <a:pathLst>
                <a:path extrusionOk="0" h="820" w="5829">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95"/>
            <p:cNvSpPr/>
            <p:nvPr/>
          </p:nvSpPr>
          <p:spPr>
            <a:xfrm>
              <a:off x="-60947675" y="2415250"/>
              <a:ext cx="145725" cy="20500"/>
            </a:xfrm>
            <a:custGeom>
              <a:rect b="b" l="l" r="r" t="t"/>
              <a:pathLst>
                <a:path extrusionOk="0" h="820" w="5829">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95"/>
            <p:cNvSpPr/>
            <p:nvPr/>
          </p:nvSpPr>
          <p:spPr>
            <a:xfrm>
              <a:off x="-60947675" y="2475875"/>
              <a:ext cx="145725" cy="22100"/>
            </a:xfrm>
            <a:custGeom>
              <a:rect b="b" l="l" r="r" t="t"/>
              <a:pathLst>
                <a:path extrusionOk="0" h="884" w="5829">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95"/>
            <p:cNvSpPr/>
            <p:nvPr/>
          </p:nvSpPr>
          <p:spPr>
            <a:xfrm>
              <a:off x="-60947675" y="2538100"/>
              <a:ext cx="145725" cy="22075"/>
            </a:xfrm>
            <a:custGeom>
              <a:rect b="b" l="l" r="r" t="t"/>
              <a:pathLst>
                <a:path extrusionOk="0" h="883" w="5829">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95"/>
            <p:cNvSpPr/>
            <p:nvPr/>
          </p:nvSpPr>
          <p:spPr>
            <a:xfrm>
              <a:off x="-60740525" y="2312050"/>
              <a:ext cx="68550" cy="233950"/>
            </a:xfrm>
            <a:custGeom>
              <a:rect b="b" l="l" r="r" t="t"/>
              <a:pathLst>
                <a:path extrusionOk="0" h="9358" w="2742">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96"/>
          <p:cNvSpPr txBox="1"/>
          <p:nvPr>
            <p:ph type="title"/>
          </p:nvPr>
        </p:nvSpPr>
        <p:spPr>
          <a:xfrm>
            <a:off x="242200" y="360850"/>
            <a:ext cx="3528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TO PLAYLIST</a:t>
            </a:r>
            <a:endParaRPr/>
          </a:p>
        </p:txBody>
      </p:sp>
      <p:pic>
        <p:nvPicPr>
          <p:cNvPr id="714" name="Google Shape;714;p96"/>
          <p:cNvPicPr preferRelativeResize="0"/>
          <p:nvPr/>
        </p:nvPicPr>
        <p:blipFill rotWithShape="1">
          <a:blip r:embed="rId3">
            <a:alphaModFix/>
          </a:blip>
          <a:srcRect b="61442" l="0" r="34904" t="0"/>
          <a:stretch/>
        </p:blipFill>
        <p:spPr>
          <a:xfrm rot="5400000">
            <a:off x="-144856" y="1833909"/>
            <a:ext cx="2962711" cy="2043443"/>
          </a:xfrm>
          <a:prstGeom prst="rect">
            <a:avLst/>
          </a:prstGeom>
          <a:noFill/>
          <a:ln>
            <a:noFill/>
          </a:ln>
        </p:spPr>
      </p:pic>
      <p:pic>
        <p:nvPicPr>
          <p:cNvPr id="715" name="Google Shape;715;p96"/>
          <p:cNvPicPr preferRelativeResize="0"/>
          <p:nvPr/>
        </p:nvPicPr>
        <p:blipFill rotWithShape="1">
          <a:blip r:embed="rId4">
            <a:alphaModFix/>
          </a:blip>
          <a:srcRect b="22608" l="0" r="34891" t="37845"/>
          <a:stretch/>
        </p:blipFill>
        <p:spPr>
          <a:xfrm rot="5400000">
            <a:off x="5958848" y="1840367"/>
            <a:ext cx="2899375" cy="2050579"/>
          </a:xfrm>
          <a:prstGeom prst="rect">
            <a:avLst/>
          </a:prstGeom>
          <a:noFill/>
          <a:ln>
            <a:noFill/>
          </a:ln>
        </p:spPr>
      </p:pic>
      <p:pic>
        <p:nvPicPr>
          <p:cNvPr id="716" name="Google Shape;716;p96"/>
          <p:cNvPicPr preferRelativeResize="0"/>
          <p:nvPr/>
        </p:nvPicPr>
        <p:blipFill rotWithShape="1">
          <a:blip r:embed="rId4">
            <a:alphaModFix/>
          </a:blip>
          <a:srcRect b="61898" l="0" r="34891" t="0"/>
          <a:stretch/>
        </p:blipFill>
        <p:spPr>
          <a:xfrm rot="5400000">
            <a:off x="3504900" y="1865794"/>
            <a:ext cx="2934693" cy="1999726"/>
          </a:xfrm>
          <a:prstGeom prst="rect">
            <a:avLst/>
          </a:prstGeom>
          <a:noFill/>
          <a:ln>
            <a:noFill/>
          </a:ln>
        </p:spPr>
      </p:pic>
      <p:pic>
        <p:nvPicPr>
          <p:cNvPr id="717" name="Google Shape;717;p96"/>
          <p:cNvPicPr preferRelativeResize="0"/>
          <p:nvPr/>
        </p:nvPicPr>
        <p:blipFill rotWithShape="1">
          <a:blip r:embed="rId5">
            <a:alphaModFix/>
          </a:blip>
          <a:srcRect b="79402" l="0" r="36588" t="0"/>
          <a:stretch/>
        </p:blipFill>
        <p:spPr>
          <a:xfrm rot="5400000">
            <a:off x="1532708" y="2301582"/>
            <a:ext cx="2982735" cy="1128154"/>
          </a:xfrm>
          <a:prstGeom prst="rect">
            <a:avLst/>
          </a:prstGeom>
          <a:noFill/>
          <a:ln>
            <a:noFill/>
          </a:ln>
        </p:spPr>
      </p:pic>
      <p:cxnSp>
        <p:nvCxnSpPr>
          <p:cNvPr id="718" name="Google Shape;718;p96"/>
          <p:cNvCxnSpPr/>
          <p:nvPr/>
        </p:nvCxnSpPr>
        <p:spPr>
          <a:xfrm flipH="1" rot="10800000">
            <a:off x="5586389" y="2246410"/>
            <a:ext cx="747000" cy="235500"/>
          </a:xfrm>
          <a:prstGeom prst="straightConnector1">
            <a:avLst/>
          </a:prstGeom>
          <a:noFill/>
          <a:ln cap="flat" cmpd="sng" w="38100">
            <a:solidFill>
              <a:schemeClr val="accent1"/>
            </a:solidFill>
            <a:prstDash val="solid"/>
            <a:round/>
            <a:headEnd len="med" w="med" type="none"/>
            <a:tailEnd len="med" w="med" type="triangle"/>
          </a:ln>
        </p:spPr>
      </p:cxnSp>
      <p:cxnSp>
        <p:nvCxnSpPr>
          <p:cNvPr id="719" name="Google Shape;719;p96"/>
          <p:cNvCxnSpPr/>
          <p:nvPr/>
        </p:nvCxnSpPr>
        <p:spPr>
          <a:xfrm>
            <a:off x="5485977" y="3333752"/>
            <a:ext cx="948900" cy="439500"/>
          </a:xfrm>
          <a:prstGeom prst="straightConnector1">
            <a:avLst/>
          </a:prstGeom>
          <a:noFill/>
          <a:ln cap="flat" cmpd="sng" w="38100">
            <a:solidFill>
              <a:schemeClr val="accent1"/>
            </a:solidFill>
            <a:prstDash val="solid"/>
            <a:round/>
            <a:headEnd len="med" w="med" type="none"/>
            <a:tailEnd len="med" w="med" type="triangle"/>
          </a:ln>
        </p:spPr>
      </p:cxnSp>
      <p:cxnSp>
        <p:nvCxnSpPr>
          <p:cNvPr id="720" name="Google Shape;720;p96"/>
          <p:cNvCxnSpPr/>
          <p:nvPr/>
        </p:nvCxnSpPr>
        <p:spPr>
          <a:xfrm>
            <a:off x="5272835" y="2604915"/>
            <a:ext cx="1110600" cy="81900"/>
          </a:xfrm>
          <a:prstGeom prst="straightConnector1">
            <a:avLst/>
          </a:prstGeom>
          <a:noFill/>
          <a:ln cap="flat" cmpd="sng" w="38100">
            <a:solidFill>
              <a:schemeClr val="accent1"/>
            </a:solidFill>
            <a:prstDash val="solid"/>
            <a:round/>
            <a:headEnd len="med" w="med" type="none"/>
            <a:tailEnd len="med" w="med" type="triangle"/>
          </a:ln>
        </p:spPr>
      </p:cxnSp>
      <p:sp>
        <p:nvSpPr>
          <p:cNvPr id="721" name="Google Shape;721;p96"/>
          <p:cNvSpPr/>
          <p:nvPr/>
        </p:nvSpPr>
        <p:spPr>
          <a:xfrm>
            <a:off x="2590489" y="2246312"/>
            <a:ext cx="1059000" cy="6144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96"/>
          <p:cNvSpPr/>
          <p:nvPr/>
        </p:nvSpPr>
        <p:spPr>
          <a:xfrm>
            <a:off x="3504575" y="356550"/>
            <a:ext cx="2760600" cy="61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96"/>
          <p:cNvSpPr/>
          <p:nvPr/>
        </p:nvSpPr>
        <p:spPr>
          <a:xfrm>
            <a:off x="3996750" y="531700"/>
            <a:ext cx="4498800" cy="231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id="728" name="Google Shape;728;p97"/>
          <p:cNvPicPr preferRelativeResize="0"/>
          <p:nvPr/>
        </p:nvPicPr>
        <p:blipFill rotWithShape="1">
          <a:blip r:embed="rId3">
            <a:alphaModFix/>
          </a:blip>
          <a:srcRect b="22607" l="0" r="35123" t="38204"/>
          <a:stretch/>
        </p:blipFill>
        <p:spPr>
          <a:xfrm rot="5400000">
            <a:off x="2499721" y="1630339"/>
            <a:ext cx="2369728" cy="1669627"/>
          </a:xfrm>
          <a:prstGeom prst="rect">
            <a:avLst/>
          </a:prstGeom>
          <a:noFill/>
          <a:ln>
            <a:noFill/>
          </a:ln>
        </p:spPr>
      </p:pic>
      <p:pic>
        <p:nvPicPr>
          <p:cNvPr id="729" name="Google Shape;729;p97"/>
          <p:cNvPicPr preferRelativeResize="0"/>
          <p:nvPr/>
        </p:nvPicPr>
        <p:blipFill rotWithShape="1">
          <a:blip r:embed="rId3">
            <a:alphaModFix/>
          </a:blip>
          <a:srcRect b="61830" l="0" r="35123" t="0"/>
          <a:stretch/>
        </p:blipFill>
        <p:spPr>
          <a:xfrm rot="5400000">
            <a:off x="4306736" y="1645422"/>
            <a:ext cx="2388999" cy="1639456"/>
          </a:xfrm>
          <a:prstGeom prst="rect">
            <a:avLst/>
          </a:prstGeom>
          <a:noFill/>
          <a:ln>
            <a:noFill/>
          </a:ln>
        </p:spPr>
      </p:pic>
      <p:pic>
        <p:nvPicPr>
          <p:cNvPr id="730" name="Google Shape;730;p97"/>
          <p:cNvPicPr preferRelativeResize="0"/>
          <p:nvPr/>
        </p:nvPicPr>
        <p:blipFill rotWithShape="1">
          <a:blip r:embed="rId4">
            <a:alphaModFix/>
          </a:blip>
          <a:srcRect b="61442" l="0" r="34904" t="0"/>
          <a:stretch/>
        </p:blipFill>
        <p:spPr>
          <a:xfrm rot="5400000">
            <a:off x="306880" y="1682605"/>
            <a:ext cx="2367547" cy="1635810"/>
          </a:xfrm>
          <a:prstGeom prst="rect">
            <a:avLst/>
          </a:prstGeom>
          <a:noFill/>
          <a:ln>
            <a:noFill/>
          </a:ln>
        </p:spPr>
      </p:pic>
      <p:pic>
        <p:nvPicPr>
          <p:cNvPr id="731" name="Google Shape;731;p97"/>
          <p:cNvPicPr preferRelativeResize="0"/>
          <p:nvPr/>
        </p:nvPicPr>
        <p:blipFill rotWithShape="1">
          <a:blip r:embed="rId5">
            <a:alphaModFix/>
          </a:blip>
          <a:srcRect b="61966" l="0" r="50233" t="19367"/>
          <a:stretch/>
        </p:blipFill>
        <p:spPr>
          <a:xfrm>
            <a:off x="2864851" y="3817783"/>
            <a:ext cx="1639472" cy="882890"/>
          </a:xfrm>
          <a:prstGeom prst="rect">
            <a:avLst/>
          </a:prstGeom>
          <a:noFill/>
          <a:ln>
            <a:noFill/>
          </a:ln>
        </p:spPr>
      </p:pic>
      <p:cxnSp>
        <p:nvCxnSpPr>
          <p:cNvPr id="732" name="Google Shape;732;p97"/>
          <p:cNvCxnSpPr/>
          <p:nvPr/>
        </p:nvCxnSpPr>
        <p:spPr>
          <a:xfrm>
            <a:off x="2270751" y="2774255"/>
            <a:ext cx="579000" cy="0"/>
          </a:xfrm>
          <a:prstGeom prst="straightConnector1">
            <a:avLst/>
          </a:prstGeom>
          <a:noFill/>
          <a:ln cap="flat" cmpd="sng" w="38100">
            <a:solidFill>
              <a:schemeClr val="accent1"/>
            </a:solidFill>
            <a:prstDash val="solid"/>
            <a:round/>
            <a:headEnd len="med" w="med" type="none"/>
            <a:tailEnd len="med" w="med" type="triangle"/>
          </a:ln>
        </p:spPr>
      </p:cxnSp>
      <p:cxnSp>
        <p:nvCxnSpPr>
          <p:cNvPr id="733" name="Google Shape;733;p97"/>
          <p:cNvCxnSpPr/>
          <p:nvPr/>
        </p:nvCxnSpPr>
        <p:spPr>
          <a:xfrm flipH="1" rot="10800000">
            <a:off x="5507059" y="2739323"/>
            <a:ext cx="902400" cy="252600"/>
          </a:xfrm>
          <a:prstGeom prst="straightConnector1">
            <a:avLst/>
          </a:prstGeom>
          <a:noFill/>
          <a:ln cap="flat" cmpd="sng" w="38100">
            <a:solidFill>
              <a:schemeClr val="accent1"/>
            </a:solidFill>
            <a:prstDash val="solid"/>
            <a:round/>
            <a:headEnd len="med" w="med" type="none"/>
            <a:tailEnd len="med" w="med" type="triangle"/>
          </a:ln>
        </p:spPr>
      </p:cxnSp>
      <p:cxnSp>
        <p:nvCxnSpPr>
          <p:cNvPr id="734" name="Google Shape;734;p97"/>
          <p:cNvCxnSpPr>
            <a:endCxn id="729" idx="2"/>
          </p:cNvCxnSpPr>
          <p:nvPr/>
        </p:nvCxnSpPr>
        <p:spPr>
          <a:xfrm>
            <a:off x="4284308" y="1915850"/>
            <a:ext cx="397200" cy="549300"/>
          </a:xfrm>
          <a:prstGeom prst="straightConnector1">
            <a:avLst/>
          </a:prstGeom>
          <a:noFill/>
          <a:ln cap="flat" cmpd="sng" w="38100">
            <a:solidFill>
              <a:schemeClr val="accent1"/>
            </a:solidFill>
            <a:prstDash val="solid"/>
            <a:round/>
            <a:headEnd len="med" w="med" type="none"/>
            <a:tailEnd len="med" w="med" type="triangle"/>
          </a:ln>
        </p:spPr>
      </p:cxnSp>
      <p:pic>
        <p:nvPicPr>
          <p:cNvPr id="735" name="Google Shape;735;p97"/>
          <p:cNvPicPr preferRelativeResize="0"/>
          <p:nvPr/>
        </p:nvPicPr>
        <p:blipFill>
          <a:blip r:embed="rId6">
            <a:alphaModFix/>
          </a:blip>
          <a:stretch>
            <a:fillRect/>
          </a:stretch>
        </p:blipFill>
        <p:spPr>
          <a:xfrm>
            <a:off x="6573222" y="1295485"/>
            <a:ext cx="1823151" cy="2410018"/>
          </a:xfrm>
          <a:prstGeom prst="rect">
            <a:avLst/>
          </a:prstGeom>
          <a:noFill/>
          <a:ln>
            <a:noFill/>
          </a:ln>
        </p:spPr>
      </p:pic>
      <p:sp>
        <p:nvSpPr>
          <p:cNvPr id="736" name="Google Shape;736;p97"/>
          <p:cNvSpPr/>
          <p:nvPr/>
        </p:nvSpPr>
        <p:spPr>
          <a:xfrm>
            <a:off x="3504575" y="356550"/>
            <a:ext cx="2760600" cy="61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97"/>
          <p:cNvSpPr txBox="1"/>
          <p:nvPr>
            <p:ph type="title"/>
          </p:nvPr>
        </p:nvSpPr>
        <p:spPr>
          <a:xfrm>
            <a:off x="720000" y="360850"/>
            <a:ext cx="5469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TO PLAYLIST</a:t>
            </a:r>
            <a:endParaRPr/>
          </a:p>
        </p:txBody>
      </p:sp>
      <p:sp>
        <p:nvSpPr>
          <p:cNvPr id="738" name="Google Shape;738;p97"/>
          <p:cNvSpPr/>
          <p:nvPr/>
        </p:nvSpPr>
        <p:spPr>
          <a:xfrm>
            <a:off x="3996750" y="531700"/>
            <a:ext cx="4498800" cy="231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9" name="Google Shape;739;p97"/>
          <p:cNvCxnSpPr/>
          <p:nvPr/>
        </p:nvCxnSpPr>
        <p:spPr>
          <a:xfrm rot="10800000">
            <a:off x="8035200" y="3468800"/>
            <a:ext cx="6000" cy="480000"/>
          </a:xfrm>
          <a:prstGeom prst="straightConnector1">
            <a:avLst/>
          </a:prstGeom>
          <a:noFill/>
          <a:ln cap="flat" cmpd="sng" w="38100">
            <a:solidFill>
              <a:schemeClr val="accent1"/>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98"/>
          <p:cNvSpPr txBox="1"/>
          <p:nvPr/>
        </p:nvSpPr>
        <p:spPr>
          <a:xfrm>
            <a:off x="1424375" y="3251975"/>
            <a:ext cx="6522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latin typeface="Montserrat"/>
                <a:ea typeface="Montserrat"/>
                <a:cs typeface="Montserrat"/>
                <a:sym typeface="Montserrat"/>
              </a:rPr>
              <a:t>Share</a:t>
            </a:r>
            <a:r>
              <a:rPr lang="en" sz="3200">
                <a:latin typeface="Montserrat"/>
                <a:ea typeface="Montserrat"/>
                <a:cs typeface="Montserrat"/>
                <a:sym typeface="Montserrat"/>
              </a:rPr>
              <a:t> a story</a:t>
            </a:r>
            <a:endParaRPr sz="3200">
              <a:latin typeface="Montserrat"/>
              <a:ea typeface="Montserrat"/>
              <a:cs typeface="Montserrat"/>
              <a:sym typeface="Montserrat"/>
            </a:endParaRPr>
          </a:p>
        </p:txBody>
      </p:sp>
      <p:sp>
        <p:nvSpPr>
          <p:cNvPr id="745" name="Google Shape;745;p98"/>
          <p:cNvSpPr txBox="1"/>
          <p:nvPr/>
        </p:nvSpPr>
        <p:spPr>
          <a:xfrm>
            <a:off x="2351950" y="2059400"/>
            <a:ext cx="4652700" cy="1316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700">
                <a:solidFill>
                  <a:schemeClr val="accent1"/>
                </a:solidFill>
                <a:latin typeface="Reem Kufi"/>
                <a:ea typeface="Reem Kufi"/>
                <a:cs typeface="Reem Kufi"/>
                <a:sym typeface="Reem Kufi"/>
              </a:rPr>
              <a:t>COMPLEX</a:t>
            </a:r>
            <a:r>
              <a:rPr lang="en" sz="3700">
                <a:solidFill>
                  <a:schemeClr val="accent1"/>
                </a:solidFill>
                <a:latin typeface="Reem Kufi"/>
                <a:ea typeface="Reem Kufi"/>
                <a:cs typeface="Reem Kufi"/>
                <a:sym typeface="Reem Kufi"/>
              </a:rPr>
              <a:t> TASK</a:t>
            </a:r>
            <a:endParaRPr sz="3700">
              <a:solidFill>
                <a:schemeClr val="accent1"/>
              </a:solidFill>
              <a:latin typeface="Reem Kufi"/>
              <a:ea typeface="Reem Kufi"/>
              <a:cs typeface="Reem Kufi"/>
              <a:sym typeface="Reem Kufi"/>
            </a:endParaRPr>
          </a:p>
        </p:txBody>
      </p:sp>
      <p:sp>
        <p:nvSpPr>
          <p:cNvPr id="746" name="Google Shape;746;p98"/>
          <p:cNvSpPr/>
          <p:nvPr/>
        </p:nvSpPr>
        <p:spPr>
          <a:xfrm>
            <a:off x="4143088" y="842626"/>
            <a:ext cx="1084570" cy="1797462"/>
          </a:xfrm>
          <a:custGeom>
            <a:rect b="b" l="l" r="r" t="t"/>
            <a:pathLst>
              <a:path extrusionOk="0" h="14052" w="9106">
                <a:moveTo>
                  <a:pt x="1230" y="4096"/>
                </a:moveTo>
                <a:cubicBezTo>
                  <a:pt x="1450" y="4096"/>
                  <a:pt x="1608" y="4285"/>
                  <a:pt x="1608" y="4474"/>
                </a:cubicBezTo>
                <a:cubicBezTo>
                  <a:pt x="1608" y="4726"/>
                  <a:pt x="1419" y="4915"/>
                  <a:pt x="1230" y="4915"/>
                </a:cubicBezTo>
                <a:cubicBezTo>
                  <a:pt x="978" y="4915"/>
                  <a:pt x="789" y="4726"/>
                  <a:pt x="789" y="4474"/>
                </a:cubicBezTo>
                <a:cubicBezTo>
                  <a:pt x="820" y="4285"/>
                  <a:pt x="978" y="4096"/>
                  <a:pt x="1230" y="4096"/>
                </a:cubicBezTo>
                <a:close/>
                <a:moveTo>
                  <a:pt x="7846" y="4096"/>
                </a:moveTo>
                <a:cubicBezTo>
                  <a:pt x="8066" y="4096"/>
                  <a:pt x="8255" y="4285"/>
                  <a:pt x="8255" y="4474"/>
                </a:cubicBezTo>
                <a:cubicBezTo>
                  <a:pt x="8255" y="4726"/>
                  <a:pt x="8066" y="4915"/>
                  <a:pt x="7846" y="4915"/>
                </a:cubicBezTo>
                <a:cubicBezTo>
                  <a:pt x="7594" y="4915"/>
                  <a:pt x="7436" y="4726"/>
                  <a:pt x="7436" y="4474"/>
                </a:cubicBezTo>
                <a:cubicBezTo>
                  <a:pt x="7436" y="4285"/>
                  <a:pt x="7594" y="4096"/>
                  <a:pt x="7846" y="4096"/>
                </a:cubicBezTo>
                <a:close/>
                <a:moveTo>
                  <a:pt x="4538" y="788"/>
                </a:moveTo>
                <a:cubicBezTo>
                  <a:pt x="5514" y="788"/>
                  <a:pt x="6365" y="1481"/>
                  <a:pt x="6523" y="2427"/>
                </a:cubicBezTo>
                <a:lnTo>
                  <a:pt x="5357" y="2427"/>
                </a:lnTo>
                <a:cubicBezTo>
                  <a:pt x="5105" y="2427"/>
                  <a:pt x="4916" y="2616"/>
                  <a:pt x="4916" y="2868"/>
                </a:cubicBezTo>
                <a:cubicBezTo>
                  <a:pt x="4916" y="3088"/>
                  <a:pt x="5105" y="3309"/>
                  <a:pt x="5357" y="3309"/>
                </a:cubicBezTo>
                <a:lnTo>
                  <a:pt x="6617" y="3309"/>
                </a:lnTo>
                <a:lnTo>
                  <a:pt x="6617" y="4128"/>
                </a:lnTo>
                <a:lnTo>
                  <a:pt x="5357" y="4128"/>
                </a:lnTo>
                <a:cubicBezTo>
                  <a:pt x="5105" y="4128"/>
                  <a:pt x="4916" y="4317"/>
                  <a:pt x="4916" y="4506"/>
                </a:cubicBezTo>
                <a:cubicBezTo>
                  <a:pt x="4916" y="4758"/>
                  <a:pt x="5105" y="4947"/>
                  <a:pt x="5357" y="4947"/>
                </a:cubicBezTo>
                <a:lnTo>
                  <a:pt x="6617" y="4947"/>
                </a:lnTo>
                <a:lnTo>
                  <a:pt x="6617" y="5766"/>
                </a:lnTo>
                <a:lnTo>
                  <a:pt x="5357" y="5766"/>
                </a:lnTo>
                <a:cubicBezTo>
                  <a:pt x="5105" y="5766"/>
                  <a:pt x="4916" y="5987"/>
                  <a:pt x="4916" y="6207"/>
                </a:cubicBezTo>
                <a:cubicBezTo>
                  <a:pt x="4916" y="6459"/>
                  <a:pt x="5105" y="6617"/>
                  <a:pt x="5357" y="6617"/>
                </a:cubicBezTo>
                <a:lnTo>
                  <a:pt x="6523" y="6617"/>
                </a:lnTo>
                <a:cubicBezTo>
                  <a:pt x="6333" y="7562"/>
                  <a:pt x="5514" y="8255"/>
                  <a:pt x="4538" y="8255"/>
                </a:cubicBezTo>
                <a:cubicBezTo>
                  <a:pt x="3530" y="8255"/>
                  <a:pt x="2679" y="7562"/>
                  <a:pt x="2521" y="6617"/>
                </a:cubicBezTo>
                <a:lnTo>
                  <a:pt x="3687" y="6617"/>
                </a:lnTo>
                <a:cubicBezTo>
                  <a:pt x="3939" y="6617"/>
                  <a:pt x="4128" y="6396"/>
                  <a:pt x="4128" y="6207"/>
                </a:cubicBezTo>
                <a:cubicBezTo>
                  <a:pt x="4128" y="5987"/>
                  <a:pt x="3939" y="5766"/>
                  <a:pt x="3687" y="5766"/>
                </a:cubicBezTo>
                <a:lnTo>
                  <a:pt x="2490" y="5766"/>
                </a:lnTo>
                <a:lnTo>
                  <a:pt x="2490" y="4947"/>
                </a:lnTo>
                <a:lnTo>
                  <a:pt x="3687" y="4947"/>
                </a:lnTo>
                <a:cubicBezTo>
                  <a:pt x="3939" y="4947"/>
                  <a:pt x="4128" y="4758"/>
                  <a:pt x="4128" y="4506"/>
                </a:cubicBezTo>
                <a:cubicBezTo>
                  <a:pt x="4128" y="4285"/>
                  <a:pt x="3939" y="4128"/>
                  <a:pt x="3687" y="4128"/>
                </a:cubicBezTo>
                <a:lnTo>
                  <a:pt x="2490" y="4128"/>
                </a:lnTo>
                <a:lnTo>
                  <a:pt x="2490" y="3277"/>
                </a:lnTo>
                <a:lnTo>
                  <a:pt x="3687" y="3277"/>
                </a:lnTo>
                <a:cubicBezTo>
                  <a:pt x="3939" y="3277"/>
                  <a:pt x="4128" y="3057"/>
                  <a:pt x="4128" y="2836"/>
                </a:cubicBezTo>
                <a:cubicBezTo>
                  <a:pt x="4128" y="2584"/>
                  <a:pt x="3939" y="2395"/>
                  <a:pt x="3687" y="2395"/>
                </a:cubicBezTo>
                <a:lnTo>
                  <a:pt x="2521" y="2395"/>
                </a:lnTo>
                <a:cubicBezTo>
                  <a:pt x="2710" y="1481"/>
                  <a:pt x="3530" y="788"/>
                  <a:pt x="4538" y="788"/>
                </a:cubicBezTo>
                <a:close/>
                <a:moveTo>
                  <a:pt x="8255" y="5671"/>
                </a:moveTo>
                <a:lnTo>
                  <a:pt x="8255" y="6144"/>
                </a:lnTo>
                <a:cubicBezTo>
                  <a:pt x="8255" y="8066"/>
                  <a:pt x="6806" y="9641"/>
                  <a:pt x="4947" y="9830"/>
                </a:cubicBezTo>
                <a:lnTo>
                  <a:pt x="4947" y="9011"/>
                </a:lnTo>
                <a:cubicBezTo>
                  <a:pt x="6365" y="8822"/>
                  <a:pt x="7436" y="7593"/>
                  <a:pt x="7436" y="6144"/>
                </a:cubicBezTo>
                <a:lnTo>
                  <a:pt x="7436" y="5671"/>
                </a:lnTo>
                <a:cubicBezTo>
                  <a:pt x="7562" y="5703"/>
                  <a:pt x="7720" y="5735"/>
                  <a:pt x="7846" y="5735"/>
                </a:cubicBezTo>
                <a:cubicBezTo>
                  <a:pt x="7940" y="5735"/>
                  <a:pt x="8098" y="5703"/>
                  <a:pt x="8255" y="5671"/>
                </a:cubicBezTo>
                <a:close/>
                <a:moveTo>
                  <a:pt x="1639" y="5703"/>
                </a:moveTo>
                <a:lnTo>
                  <a:pt x="1639" y="6176"/>
                </a:lnTo>
                <a:cubicBezTo>
                  <a:pt x="1639" y="7625"/>
                  <a:pt x="2710" y="8853"/>
                  <a:pt x="4128" y="9043"/>
                </a:cubicBezTo>
                <a:lnTo>
                  <a:pt x="4128" y="9893"/>
                </a:lnTo>
                <a:cubicBezTo>
                  <a:pt x="2238" y="9641"/>
                  <a:pt x="820" y="8066"/>
                  <a:pt x="820" y="6176"/>
                </a:cubicBezTo>
                <a:lnTo>
                  <a:pt x="820" y="5703"/>
                </a:lnTo>
                <a:cubicBezTo>
                  <a:pt x="946" y="5735"/>
                  <a:pt x="1104" y="5798"/>
                  <a:pt x="1261" y="5798"/>
                </a:cubicBezTo>
                <a:cubicBezTo>
                  <a:pt x="1419" y="5798"/>
                  <a:pt x="1545" y="5735"/>
                  <a:pt x="1639" y="5703"/>
                </a:cubicBezTo>
                <a:close/>
                <a:moveTo>
                  <a:pt x="4569" y="12414"/>
                </a:moveTo>
                <a:cubicBezTo>
                  <a:pt x="5073" y="12414"/>
                  <a:pt x="5546" y="12760"/>
                  <a:pt x="5703" y="13233"/>
                </a:cubicBezTo>
                <a:lnTo>
                  <a:pt x="3372" y="13233"/>
                </a:lnTo>
                <a:cubicBezTo>
                  <a:pt x="3530" y="12760"/>
                  <a:pt x="4002" y="12414"/>
                  <a:pt x="4569" y="12414"/>
                </a:cubicBezTo>
                <a:close/>
                <a:moveTo>
                  <a:pt x="4569" y="1"/>
                </a:moveTo>
                <a:cubicBezTo>
                  <a:pt x="2962" y="1"/>
                  <a:pt x="1639" y="1292"/>
                  <a:pt x="1639" y="2868"/>
                </a:cubicBezTo>
                <a:lnTo>
                  <a:pt x="1639" y="3340"/>
                </a:lnTo>
                <a:cubicBezTo>
                  <a:pt x="1545" y="3309"/>
                  <a:pt x="1387" y="3277"/>
                  <a:pt x="1261" y="3277"/>
                </a:cubicBezTo>
                <a:cubicBezTo>
                  <a:pt x="600" y="3277"/>
                  <a:pt x="1" y="3813"/>
                  <a:pt x="1" y="4474"/>
                </a:cubicBezTo>
                <a:lnTo>
                  <a:pt x="1" y="6144"/>
                </a:lnTo>
                <a:cubicBezTo>
                  <a:pt x="1" y="8507"/>
                  <a:pt x="1797" y="10460"/>
                  <a:pt x="4128" y="10681"/>
                </a:cubicBezTo>
                <a:lnTo>
                  <a:pt x="4128" y="11626"/>
                </a:lnTo>
                <a:cubicBezTo>
                  <a:pt x="3183" y="11815"/>
                  <a:pt x="2490" y="12634"/>
                  <a:pt x="2490" y="13611"/>
                </a:cubicBezTo>
                <a:cubicBezTo>
                  <a:pt x="2490" y="13863"/>
                  <a:pt x="2679" y="14052"/>
                  <a:pt x="2868" y="14052"/>
                </a:cubicBezTo>
                <a:lnTo>
                  <a:pt x="6176" y="14052"/>
                </a:lnTo>
                <a:cubicBezTo>
                  <a:pt x="6428" y="14052"/>
                  <a:pt x="6617" y="13863"/>
                  <a:pt x="6617" y="13611"/>
                </a:cubicBezTo>
                <a:cubicBezTo>
                  <a:pt x="6617" y="12634"/>
                  <a:pt x="5892" y="11783"/>
                  <a:pt x="4947" y="11626"/>
                </a:cubicBezTo>
                <a:lnTo>
                  <a:pt x="4947" y="10681"/>
                </a:lnTo>
                <a:cubicBezTo>
                  <a:pt x="7247" y="10460"/>
                  <a:pt x="9106" y="8538"/>
                  <a:pt x="9106" y="6176"/>
                </a:cubicBezTo>
                <a:lnTo>
                  <a:pt x="9106" y="4537"/>
                </a:lnTo>
                <a:cubicBezTo>
                  <a:pt x="9106" y="3844"/>
                  <a:pt x="8539" y="3309"/>
                  <a:pt x="7846" y="3309"/>
                </a:cubicBezTo>
                <a:cubicBezTo>
                  <a:pt x="7688" y="3309"/>
                  <a:pt x="7562" y="3340"/>
                  <a:pt x="7436" y="3372"/>
                </a:cubicBezTo>
                <a:lnTo>
                  <a:pt x="7436" y="2868"/>
                </a:lnTo>
                <a:cubicBezTo>
                  <a:pt x="7436" y="1261"/>
                  <a:pt x="6144" y="1"/>
                  <a:pt x="456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99"/>
          <p:cNvSpPr txBox="1"/>
          <p:nvPr>
            <p:ph type="title"/>
          </p:nvPr>
        </p:nvSpPr>
        <p:spPr>
          <a:xfrm>
            <a:off x="330100" y="360850"/>
            <a:ext cx="338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 A STORY</a:t>
            </a:r>
            <a:endParaRPr/>
          </a:p>
        </p:txBody>
      </p:sp>
      <p:sp>
        <p:nvSpPr>
          <p:cNvPr id="752" name="Google Shape;752;p99"/>
          <p:cNvSpPr/>
          <p:nvPr/>
        </p:nvSpPr>
        <p:spPr>
          <a:xfrm>
            <a:off x="3490650" y="531700"/>
            <a:ext cx="5004900" cy="231000"/>
          </a:xfrm>
          <a:prstGeom prst="rect">
            <a:avLst/>
          </a:prstGeom>
          <a:solidFill>
            <a:schemeClr val="accent1"/>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3" name="Google Shape;753;p99"/>
          <p:cNvPicPr preferRelativeResize="0"/>
          <p:nvPr/>
        </p:nvPicPr>
        <p:blipFill rotWithShape="1">
          <a:blip r:embed="rId3">
            <a:alphaModFix/>
          </a:blip>
          <a:srcRect b="62151" l="0" r="35354" t="0"/>
          <a:stretch/>
        </p:blipFill>
        <p:spPr>
          <a:xfrm rot="5400000">
            <a:off x="4331937" y="1579484"/>
            <a:ext cx="2404848" cy="1822128"/>
          </a:xfrm>
          <a:prstGeom prst="rect">
            <a:avLst/>
          </a:prstGeom>
          <a:noFill/>
          <a:ln>
            <a:noFill/>
          </a:ln>
        </p:spPr>
      </p:pic>
      <p:pic>
        <p:nvPicPr>
          <p:cNvPr id="754" name="Google Shape;754;p99"/>
          <p:cNvPicPr preferRelativeResize="0"/>
          <p:nvPr/>
        </p:nvPicPr>
        <p:blipFill rotWithShape="1">
          <a:blip r:embed="rId3">
            <a:alphaModFix/>
          </a:blip>
          <a:srcRect b="22787" l="0" r="35354" t="37630"/>
          <a:stretch/>
        </p:blipFill>
        <p:spPr>
          <a:xfrm rot="5400000">
            <a:off x="115278" y="1534676"/>
            <a:ext cx="2338898" cy="1853346"/>
          </a:xfrm>
          <a:prstGeom prst="rect">
            <a:avLst/>
          </a:prstGeom>
          <a:noFill/>
          <a:ln>
            <a:noFill/>
          </a:ln>
        </p:spPr>
      </p:pic>
      <p:pic>
        <p:nvPicPr>
          <p:cNvPr id="755" name="Google Shape;755;p99"/>
          <p:cNvPicPr preferRelativeResize="0"/>
          <p:nvPr/>
        </p:nvPicPr>
        <p:blipFill rotWithShape="1">
          <a:blip r:embed="rId4">
            <a:alphaModFix/>
          </a:blip>
          <a:srcRect b="21862" l="0" r="34904" t="39152"/>
          <a:stretch/>
        </p:blipFill>
        <p:spPr>
          <a:xfrm rot="5400000">
            <a:off x="6463414" y="1512340"/>
            <a:ext cx="2457276" cy="1904446"/>
          </a:xfrm>
          <a:prstGeom prst="rect">
            <a:avLst/>
          </a:prstGeom>
          <a:noFill/>
          <a:ln>
            <a:noFill/>
          </a:ln>
        </p:spPr>
      </p:pic>
      <p:pic>
        <p:nvPicPr>
          <p:cNvPr id="756" name="Google Shape;756;p99"/>
          <p:cNvPicPr preferRelativeResize="0"/>
          <p:nvPr/>
        </p:nvPicPr>
        <p:blipFill rotWithShape="1">
          <a:blip r:embed="rId5">
            <a:alphaModFix/>
          </a:blip>
          <a:srcRect b="22998" l="0" r="34636" t="37760"/>
          <a:stretch/>
        </p:blipFill>
        <p:spPr>
          <a:xfrm rot="5400000">
            <a:off x="2244123" y="1549801"/>
            <a:ext cx="2346453" cy="1823102"/>
          </a:xfrm>
          <a:prstGeom prst="rect">
            <a:avLst/>
          </a:prstGeom>
          <a:noFill/>
          <a:ln>
            <a:noFill/>
          </a:ln>
        </p:spPr>
      </p:pic>
      <p:pic>
        <p:nvPicPr>
          <p:cNvPr id="757" name="Google Shape;757;p99"/>
          <p:cNvPicPr preferRelativeResize="0"/>
          <p:nvPr/>
        </p:nvPicPr>
        <p:blipFill rotWithShape="1">
          <a:blip r:embed="rId6">
            <a:alphaModFix/>
          </a:blip>
          <a:srcRect b="61966" l="0" r="50233" t="19367"/>
          <a:stretch/>
        </p:blipFill>
        <p:spPr>
          <a:xfrm>
            <a:off x="2505800" y="3742076"/>
            <a:ext cx="1823097" cy="884920"/>
          </a:xfrm>
          <a:prstGeom prst="rect">
            <a:avLst/>
          </a:prstGeom>
          <a:noFill/>
          <a:ln>
            <a:noFill/>
          </a:ln>
        </p:spPr>
      </p:pic>
      <p:cxnSp>
        <p:nvCxnSpPr>
          <p:cNvPr id="758" name="Google Shape;758;p99"/>
          <p:cNvCxnSpPr>
            <a:endCxn id="756" idx="2"/>
          </p:cNvCxnSpPr>
          <p:nvPr/>
        </p:nvCxnSpPr>
        <p:spPr>
          <a:xfrm>
            <a:off x="1912399" y="2082451"/>
            <a:ext cx="593400" cy="378900"/>
          </a:xfrm>
          <a:prstGeom prst="straightConnector1">
            <a:avLst/>
          </a:prstGeom>
          <a:noFill/>
          <a:ln cap="flat" cmpd="sng" w="28575">
            <a:solidFill>
              <a:schemeClr val="accent1"/>
            </a:solidFill>
            <a:prstDash val="solid"/>
            <a:round/>
            <a:headEnd len="med" w="med" type="none"/>
            <a:tailEnd len="med" w="med" type="triangle"/>
          </a:ln>
        </p:spPr>
      </p:cxnSp>
      <p:cxnSp>
        <p:nvCxnSpPr>
          <p:cNvPr id="759" name="Google Shape;759;p99"/>
          <p:cNvCxnSpPr/>
          <p:nvPr/>
        </p:nvCxnSpPr>
        <p:spPr>
          <a:xfrm flipH="1" rot="10800000">
            <a:off x="3921325" y="2844875"/>
            <a:ext cx="629400" cy="641400"/>
          </a:xfrm>
          <a:prstGeom prst="straightConnector1">
            <a:avLst/>
          </a:prstGeom>
          <a:noFill/>
          <a:ln cap="flat" cmpd="sng" w="28575">
            <a:solidFill>
              <a:schemeClr val="accent1"/>
            </a:solidFill>
            <a:prstDash val="solid"/>
            <a:round/>
            <a:headEnd len="med" w="med" type="none"/>
            <a:tailEnd len="med" w="med" type="triangle"/>
          </a:ln>
        </p:spPr>
      </p:cxnSp>
      <p:cxnSp>
        <p:nvCxnSpPr>
          <p:cNvPr id="760" name="Google Shape;760;p99"/>
          <p:cNvCxnSpPr>
            <a:endCxn id="755" idx="2"/>
          </p:cNvCxnSpPr>
          <p:nvPr/>
        </p:nvCxnSpPr>
        <p:spPr>
          <a:xfrm flipH="1" rot="10800000">
            <a:off x="5845528" y="2464563"/>
            <a:ext cx="894300" cy="150300"/>
          </a:xfrm>
          <a:prstGeom prst="straightConnector1">
            <a:avLst/>
          </a:prstGeom>
          <a:noFill/>
          <a:ln cap="flat" cmpd="sng" w="28575">
            <a:solidFill>
              <a:schemeClr val="accent1"/>
            </a:solidFill>
            <a:prstDash val="solid"/>
            <a:round/>
            <a:headEnd len="med" w="med" type="none"/>
            <a:tailEnd len="med" w="med" type="triangle"/>
          </a:ln>
        </p:spPr>
      </p:cxnSp>
      <p:cxnSp>
        <p:nvCxnSpPr>
          <p:cNvPr id="761" name="Google Shape;761;p99"/>
          <p:cNvCxnSpPr>
            <a:endCxn id="755" idx="3"/>
          </p:cNvCxnSpPr>
          <p:nvPr/>
        </p:nvCxnSpPr>
        <p:spPr>
          <a:xfrm rot="10800000">
            <a:off x="7692052" y="3693201"/>
            <a:ext cx="5100" cy="579600"/>
          </a:xfrm>
          <a:prstGeom prst="straightConnector1">
            <a:avLst/>
          </a:prstGeom>
          <a:noFill/>
          <a:ln cap="flat" cmpd="sng" w="28575">
            <a:solidFill>
              <a:schemeClr val="accent1"/>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100"/>
          <p:cNvSpPr txBox="1"/>
          <p:nvPr>
            <p:ph idx="2" type="title"/>
          </p:nvPr>
        </p:nvSpPr>
        <p:spPr>
          <a:xfrm>
            <a:off x="2174400" y="2266950"/>
            <a:ext cx="4795200" cy="60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USABILITY TESTING &amp; ANALYSIS </a:t>
            </a:r>
            <a:endParaRPr/>
          </a:p>
        </p:txBody>
      </p:sp>
      <p:sp>
        <p:nvSpPr>
          <p:cNvPr id="767" name="Google Shape;767;p100"/>
          <p:cNvSpPr txBox="1"/>
          <p:nvPr>
            <p:ph type="title"/>
          </p:nvPr>
        </p:nvSpPr>
        <p:spPr>
          <a:xfrm>
            <a:off x="3781075" y="1635450"/>
            <a:ext cx="1714500" cy="97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101"/>
          <p:cNvSpPr txBox="1"/>
          <p:nvPr>
            <p:ph type="title"/>
          </p:nvPr>
        </p:nvSpPr>
        <p:spPr>
          <a:xfrm>
            <a:off x="322925" y="405000"/>
            <a:ext cx="5435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EXPERIMENTAL </a:t>
            </a:r>
            <a:endParaRPr/>
          </a:p>
          <a:p>
            <a:pPr indent="0" lvl="0" marL="0" rtl="0" algn="l">
              <a:spcBef>
                <a:spcPts val="0"/>
              </a:spcBef>
              <a:spcAft>
                <a:spcPts val="0"/>
              </a:spcAft>
              <a:buNone/>
            </a:pPr>
            <a:r>
              <a:rPr lang="en"/>
              <a:t>METHOD</a:t>
            </a:r>
            <a:endParaRPr/>
          </a:p>
        </p:txBody>
      </p:sp>
      <p:pic>
        <p:nvPicPr>
          <p:cNvPr id="773" name="Google Shape;773;p101"/>
          <p:cNvPicPr preferRelativeResize="0"/>
          <p:nvPr/>
        </p:nvPicPr>
        <p:blipFill rotWithShape="1">
          <a:blip r:embed="rId3">
            <a:alphaModFix/>
          </a:blip>
          <a:srcRect b="0" l="36684" r="0" t="0"/>
          <a:stretch/>
        </p:blipFill>
        <p:spPr>
          <a:xfrm>
            <a:off x="4357824" y="1090175"/>
            <a:ext cx="4673001" cy="3761124"/>
          </a:xfrm>
          <a:prstGeom prst="rect">
            <a:avLst/>
          </a:prstGeom>
          <a:noFill/>
          <a:ln>
            <a:noFill/>
          </a:ln>
        </p:spPr>
      </p:pic>
      <p:sp>
        <p:nvSpPr>
          <p:cNvPr id="774" name="Google Shape;774;p101"/>
          <p:cNvSpPr/>
          <p:nvPr/>
        </p:nvSpPr>
        <p:spPr>
          <a:xfrm>
            <a:off x="7823425" y="1631275"/>
            <a:ext cx="649200" cy="139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01"/>
          <p:cNvSpPr/>
          <p:nvPr/>
        </p:nvSpPr>
        <p:spPr>
          <a:xfrm>
            <a:off x="7869625" y="1294275"/>
            <a:ext cx="556800" cy="7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01"/>
          <p:cNvSpPr txBox="1"/>
          <p:nvPr/>
        </p:nvSpPr>
        <p:spPr>
          <a:xfrm>
            <a:off x="322925" y="1511525"/>
            <a:ext cx="43245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Source Sans Pro"/>
                <a:ea typeface="Source Sans Pro"/>
                <a:cs typeface="Source Sans Pro"/>
                <a:sym typeface="Source Sans Pro"/>
              </a:rPr>
              <a:t>Zoom interview w/ participant sharing screen</a:t>
            </a:r>
            <a:endParaRPr sz="2000">
              <a:latin typeface="Source Sans Pro"/>
              <a:ea typeface="Source Sans Pro"/>
              <a:cs typeface="Source Sans Pro"/>
              <a:sym typeface="Source Sans Pro"/>
            </a:endParaRPr>
          </a:p>
          <a:p>
            <a:pPr indent="0" lvl="0" marL="0" rtl="0" algn="l">
              <a:lnSpc>
                <a:spcPct val="70000"/>
              </a:lnSpc>
              <a:spcBef>
                <a:spcPts val="0"/>
              </a:spcBef>
              <a:spcAft>
                <a:spcPts val="0"/>
              </a:spcAft>
              <a:buNone/>
            </a:pPr>
            <a:r>
              <a:t/>
            </a:r>
            <a:endParaRPr sz="2000">
              <a:latin typeface="Source Sans Pro"/>
              <a:ea typeface="Source Sans Pro"/>
              <a:cs typeface="Source Sans Pro"/>
              <a:sym typeface="Source Sans Pro"/>
            </a:endParaRPr>
          </a:p>
          <a:p>
            <a:pPr indent="0" lvl="0" marL="0" rtl="0" algn="l">
              <a:spcBef>
                <a:spcPts val="0"/>
              </a:spcBef>
              <a:spcAft>
                <a:spcPts val="0"/>
              </a:spcAft>
              <a:buNone/>
            </a:pPr>
            <a:r>
              <a:rPr lang="en" sz="2000">
                <a:latin typeface="Source Sans Pro"/>
                <a:ea typeface="Source Sans Pro"/>
                <a:cs typeface="Source Sans Pro"/>
                <a:sym typeface="Source Sans Pro"/>
              </a:rPr>
              <a:t>Leveraged inVision</a:t>
            </a:r>
            <a:endParaRPr sz="2000">
              <a:latin typeface="Source Sans Pro"/>
              <a:ea typeface="Source Sans Pro"/>
              <a:cs typeface="Source Sans Pro"/>
              <a:sym typeface="Source Sans Pro"/>
            </a:endParaRPr>
          </a:p>
          <a:p>
            <a:pPr indent="0" lvl="0" marL="0" rtl="0" algn="l">
              <a:lnSpc>
                <a:spcPct val="70000"/>
              </a:lnSpc>
              <a:spcBef>
                <a:spcPts val="0"/>
              </a:spcBef>
              <a:spcAft>
                <a:spcPts val="0"/>
              </a:spcAft>
              <a:buNone/>
            </a:pPr>
            <a:r>
              <a:t/>
            </a:r>
            <a:endParaRPr sz="2000">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rPr lang="en" sz="2000">
                <a:solidFill>
                  <a:schemeClr val="dk1"/>
                </a:solidFill>
                <a:latin typeface="Source Sans Pro"/>
                <a:ea typeface="Source Sans Pro"/>
                <a:cs typeface="Source Sans Pro"/>
                <a:sym typeface="Source Sans Pro"/>
              </a:rPr>
              <a:t>No compensation </a:t>
            </a:r>
            <a:endParaRPr sz="2000">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75"/>
          <p:cNvSpPr/>
          <p:nvPr/>
        </p:nvSpPr>
        <p:spPr>
          <a:xfrm>
            <a:off x="2182100" y="3399600"/>
            <a:ext cx="5715000" cy="142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75"/>
          <p:cNvSpPr txBox="1"/>
          <p:nvPr/>
        </p:nvSpPr>
        <p:spPr>
          <a:xfrm>
            <a:off x="593275" y="578825"/>
            <a:ext cx="5457000" cy="23028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Reem Kufi"/>
                <a:ea typeface="Reem Kufi"/>
                <a:cs typeface="Reem Kufi"/>
                <a:sym typeface="Reem Kufi"/>
              </a:rPr>
              <a:t>MISSION STATEMENT</a:t>
            </a:r>
            <a:endParaRPr b="1" sz="3200">
              <a:latin typeface="Reem Kufi"/>
              <a:ea typeface="Reem Kufi"/>
              <a:cs typeface="Reem Kufi"/>
              <a:sym typeface="Reem Kufi"/>
            </a:endParaRPr>
          </a:p>
          <a:p>
            <a:pPr indent="0" lvl="0" marL="0" rtl="0" algn="l">
              <a:lnSpc>
                <a:spcPct val="30000"/>
              </a:lnSpc>
              <a:spcBef>
                <a:spcPts val="0"/>
              </a:spcBef>
              <a:spcAft>
                <a:spcPts val="0"/>
              </a:spcAft>
              <a:buNone/>
            </a:pPr>
            <a:r>
              <a:t/>
            </a:r>
            <a:endParaRPr b="1" sz="3200">
              <a:latin typeface="Reem Kufi"/>
              <a:ea typeface="Reem Kufi"/>
              <a:cs typeface="Reem Kufi"/>
              <a:sym typeface="Reem Kufi"/>
            </a:endParaRPr>
          </a:p>
          <a:p>
            <a:pPr indent="0" lvl="0" marL="0" rtl="0" algn="l">
              <a:spcBef>
                <a:spcPts val="0"/>
              </a:spcBef>
              <a:spcAft>
                <a:spcPts val="0"/>
              </a:spcAft>
              <a:buNone/>
            </a:pPr>
            <a:r>
              <a:rPr lang="en" sz="3200">
                <a:latin typeface="Montserrat"/>
                <a:ea typeface="Montserrat"/>
                <a:cs typeface="Montserrat"/>
                <a:sym typeface="Montserrat"/>
              </a:rPr>
              <a:t>Enabling cultural immersion through personal stories </a:t>
            </a:r>
            <a:endParaRPr sz="3200">
              <a:latin typeface="Montserrat"/>
              <a:ea typeface="Montserrat"/>
              <a:cs typeface="Montserrat"/>
              <a:sym typeface="Montserrat"/>
            </a:endParaRPr>
          </a:p>
        </p:txBody>
      </p:sp>
      <p:sp>
        <p:nvSpPr>
          <p:cNvPr id="434" name="Google Shape;434;p75"/>
          <p:cNvSpPr txBox="1"/>
          <p:nvPr/>
        </p:nvSpPr>
        <p:spPr>
          <a:xfrm>
            <a:off x="4890425" y="2938450"/>
            <a:ext cx="3971700" cy="1810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Reem Kufi"/>
                <a:ea typeface="Reem Kufi"/>
                <a:cs typeface="Reem Kufi"/>
                <a:sym typeface="Reem Kufi"/>
              </a:rPr>
              <a:t>VALUE PROP</a:t>
            </a:r>
            <a:endParaRPr b="1" sz="3200">
              <a:latin typeface="Reem Kufi"/>
              <a:ea typeface="Reem Kufi"/>
              <a:cs typeface="Reem Kufi"/>
              <a:sym typeface="Reem Kufi"/>
            </a:endParaRPr>
          </a:p>
          <a:p>
            <a:pPr indent="0" lvl="0" marL="0" rtl="0" algn="l">
              <a:lnSpc>
                <a:spcPct val="30000"/>
              </a:lnSpc>
              <a:spcBef>
                <a:spcPts val="0"/>
              </a:spcBef>
              <a:spcAft>
                <a:spcPts val="0"/>
              </a:spcAft>
              <a:buNone/>
            </a:pPr>
            <a:r>
              <a:t/>
            </a:r>
            <a:endParaRPr b="1" sz="3200">
              <a:latin typeface="Reem Kufi"/>
              <a:ea typeface="Reem Kufi"/>
              <a:cs typeface="Reem Kufi"/>
              <a:sym typeface="Reem Kufi"/>
            </a:endParaRPr>
          </a:p>
          <a:p>
            <a:pPr indent="0" lvl="0" marL="0" rtl="0" algn="l">
              <a:spcBef>
                <a:spcPts val="0"/>
              </a:spcBef>
              <a:spcAft>
                <a:spcPts val="0"/>
              </a:spcAft>
              <a:buNone/>
            </a:pPr>
            <a:r>
              <a:rPr lang="en" sz="3200">
                <a:latin typeface="Montserrat"/>
                <a:ea typeface="Montserrat"/>
                <a:cs typeface="Montserrat"/>
                <a:sym typeface="Montserrat"/>
              </a:rPr>
              <a:t>Illuminate your world </a:t>
            </a:r>
            <a:endParaRPr sz="3200">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cxnSp>
        <p:nvCxnSpPr>
          <p:cNvPr id="781" name="Google Shape;781;p102"/>
          <p:cNvCxnSpPr/>
          <p:nvPr/>
        </p:nvCxnSpPr>
        <p:spPr>
          <a:xfrm flipH="1" rot="10800000">
            <a:off x="618985" y="1770940"/>
            <a:ext cx="7828800" cy="10500"/>
          </a:xfrm>
          <a:prstGeom prst="straightConnector1">
            <a:avLst/>
          </a:prstGeom>
          <a:noFill/>
          <a:ln cap="flat" cmpd="sng" w="152400">
            <a:solidFill>
              <a:schemeClr val="dk2"/>
            </a:solidFill>
            <a:prstDash val="solid"/>
            <a:round/>
            <a:headEnd len="med" w="med" type="none"/>
            <a:tailEnd len="med" w="med" type="none"/>
          </a:ln>
        </p:spPr>
      </p:cxnSp>
      <p:sp>
        <p:nvSpPr>
          <p:cNvPr id="782" name="Google Shape;782;p102"/>
          <p:cNvSpPr/>
          <p:nvPr/>
        </p:nvSpPr>
        <p:spPr>
          <a:xfrm>
            <a:off x="8056524" y="1553150"/>
            <a:ext cx="477600" cy="446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02"/>
          <p:cNvSpPr txBox="1"/>
          <p:nvPr/>
        </p:nvSpPr>
        <p:spPr>
          <a:xfrm>
            <a:off x="93900" y="166950"/>
            <a:ext cx="5921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Reem Kufi"/>
                <a:ea typeface="Reem Kufi"/>
                <a:cs typeface="Reem Kufi"/>
                <a:sym typeface="Reem Kufi"/>
              </a:rPr>
              <a:t>INTERVIEW BREAKDOWN</a:t>
            </a:r>
            <a:endParaRPr/>
          </a:p>
        </p:txBody>
      </p:sp>
      <p:sp>
        <p:nvSpPr>
          <p:cNvPr id="784" name="Google Shape;784;p102"/>
          <p:cNvSpPr txBox="1"/>
          <p:nvPr/>
        </p:nvSpPr>
        <p:spPr>
          <a:xfrm>
            <a:off x="89850" y="2097250"/>
            <a:ext cx="1846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Source Sans Pro"/>
                <a:ea typeface="Source Sans Pro"/>
                <a:cs typeface="Source Sans Pro"/>
                <a:sym typeface="Source Sans Pro"/>
              </a:rPr>
              <a:t>Facilitator gives overview &amp; </a:t>
            </a:r>
            <a:r>
              <a:rPr b="1" lang="en" sz="2000">
                <a:latin typeface="Source Sans Pro"/>
                <a:ea typeface="Source Sans Pro"/>
                <a:cs typeface="Source Sans Pro"/>
                <a:sym typeface="Source Sans Pro"/>
              </a:rPr>
              <a:t>inVision demo</a:t>
            </a:r>
            <a:endParaRPr b="1" sz="2000">
              <a:latin typeface="Source Sans Pro"/>
              <a:ea typeface="Source Sans Pro"/>
              <a:cs typeface="Source Sans Pro"/>
              <a:sym typeface="Source Sans Pro"/>
            </a:endParaRPr>
          </a:p>
        </p:txBody>
      </p:sp>
      <p:sp>
        <p:nvSpPr>
          <p:cNvPr id="785" name="Google Shape;785;p102"/>
          <p:cNvSpPr txBox="1"/>
          <p:nvPr/>
        </p:nvSpPr>
        <p:spPr>
          <a:xfrm>
            <a:off x="2125475" y="2045875"/>
            <a:ext cx="20157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Source Sans Pro"/>
                <a:ea typeface="Source Sans Pro"/>
                <a:cs typeface="Source Sans Pro"/>
                <a:sym typeface="Source Sans Pro"/>
              </a:rPr>
              <a:t>Participant </a:t>
            </a:r>
            <a:r>
              <a:rPr b="1" lang="en" sz="2000">
                <a:latin typeface="Source Sans Pro"/>
                <a:ea typeface="Source Sans Pro"/>
                <a:cs typeface="Source Sans Pro"/>
                <a:sym typeface="Source Sans Pro"/>
              </a:rPr>
              <a:t>shares screen</a:t>
            </a:r>
            <a:r>
              <a:rPr lang="en" sz="2000">
                <a:latin typeface="Source Sans Pro"/>
                <a:ea typeface="Source Sans Pro"/>
                <a:cs typeface="Source Sans Pro"/>
                <a:sym typeface="Source Sans Pro"/>
              </a:rPr>
              <a:t>, </a:t>
            </a:r>
            <a:r>
              <a:rPr b="1" lang="en" sz="2000">
                <a:latin typeface="Source Sans Pro"/>
                <a:ea typeface="Source Sans Pro"/>
                <a:cs typeface="Source Sans Pro"/>
                <a:sym typeface="Source Sans Pro"/>
              </a:rPr>
              <a:t>completes tasks </a:t>
            </a:r>
            <a:r>
              <a:rPr lang="en" sz="2000">
                <a:latin typeface="Source Sans Pro"/>
                <a:ea typeface="Source Sans Pro"/>
                <a:cs typeface="Source Sans Pro"/>
                <a:sym typeface="Source Sans Pro"/>
              </a:rPr>
              <a:t>one by one</a:t>
            </a:r>
            <a:endParaRPr sz="2000">
              <a:latin typeface="Source Sans Pro"/>
              <a:ea typeface="Source Sans Pro"/>
              <a:cs typeface="Source Sans Pro"/>
              <a:sym typeface="Source Sans Pro"/>
            </a:endParaRPr>
          </a:p>
        </p:txBody>
      </p:sp>
      <p:sp>
        <p:nvSpPr>
          <p:cNvPr id="786" name="Google Shape;786;p102"/>
          <p:cNvSpPr txBox="1"/>
          <p:nvPr/>
        </p:nvSpPr>
        <p:spPr>
          <a:xfrm>
            <a:off x="4386100" y="2017650"/>
            <a:ext cx="25596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Source Sans Pro"/>
                <a:ea typeface="Source Sans Pro"/>
                <a:cs typeface="Source Sans Pro"/>
                <a:sym typeface="Source Sans Pro"/>
              </a:rPr>
              <a:t>Participant gives </a:t>
            </a:r>
            <a:r>
              <a:rPr b="1" lang="en" sz="2000">
                <a:latin typeface="Source Sans Pro"/>
                <a:ea typeface="Source Sans Pro"/>
                <a:cs typeface="Source Sans Pro"/>
                <a:sym typeface="Source Sans Pro"/>
              </a:rPr>
              <a:t>feedback</a:t>
            </a:r>
            <a:r>
              <a:rPr lang="en" sz="2000">
                <a:latin typeface="Source Sans Pro"/>
                <a:ea typeface="Source Sans Pro"/>
                <a:cs typeface="Source Sans Pro"/>
                <a:sym typeface="Source Sans Pro"/>
              </a:rPr>
              <a:t> and commentary, note-taker documents</a:t>
            </a:r>
            <a:endParaRPr sz="2000">
              <a:latin typeface="Source Sans Pro"/>
              <a:ea typeface="Source Sans Pro"/>
              <a:cs typeface="Source Sans Pro"/>
              <a:sym typeface="Source Sans Pro"/>
            </a:endParaRPr>
          </a:p>
        </p:txBody>
      </p:sp>
      <p:sp>
        <p:nvSpPr>
          <p:cNvPr id="787" name="Google Shape;787;p102"/>
          <p:cNvSpPr txBox="1"/>
          <p:nvPr/>
        </p:nvSpPr>
        <p:spPr>
          <a:xfrm>
            <a:off x="7408725" y="2170050"/>
            <a:ext cx="2015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788" name="Google Shape;788;p102"/>
          <p:cNvSpPr txBox="1"/>
          <p:nvPr/>
        </p:nvSpPr>
        <p:spPr>
          <a:xfrm>
            <a:off x="6899700" y="1923100"/>
            <a:ext cx="2015700" cy="1416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latin typeface="Source Sans Pro"/>
                <a:ea typeface="Source Sans Pro"/>
                <a:cs typeface="Source Sans Pro"/>
                <a:sym typeface="Source Sans Pro"/>
              </a:rPr>
              <a:t>Facilitator asks </a:t>
            </a:r>
            <a:r>
              <a:rPr b="1" lang="en" sz="2000">
                <a:latin typeface="Source Sans Pro"/>
                <a:ea typeface="Source Sans Pro"/>
                <a:cs typeface="Source Sans Pro"/>
                <a:sym typeface="Source Sans Pro"/>
              </a:rPr>
              <a:t>follow-up questions</a:t>
            </a:r>
            <a:r>
              <a:rPr lang="en" sz="2000">
                <a:latin typeface="Source Sans Pro"/>
                <a:ea typeface="Source Sans Pro"/>
                <a:cs typeface="Source Sans Pro"/>
                <a:sym typeface="Source Sans Pro"/>
              </a:rPr>
              <a:t> based on feedback</a:t>
            </a:r>
            <a:endParaRPr sz="2000">
              <a:latin typeface="Source Sans Pro"/>
              <a:ea typeface="Source Sans Pro"/>
              <a:cs typeface="Source Sans Pro"/>
              <a:sym typeface="Source Sans Pro"/>
            </a:endParaRPr>
          </a:p>
        </p:txBody>
      </p:sp>
      <p:sp>
        <p:nvSpPr>
          <p:cNvPr id="789" name="Google Shape;789;p102"/>
          <p:cNvSpPr/>
          <p:nvPr/>
        </p:nvSpPr>
        <p:spPr>
          <a:xfrm>
            <a:off x="5385420" y="1553150"/>
            <a:ext cx="477600" cy="446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02"/>
          <p:cNvSpPr/>
          <p:nvPr/>
        </p:nvSpPr>
        <p:spPr>
          <a:xfrm>
            <a:off x="2894522" y="1553195"/>
            <a:ext cx="477600" cy="446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02"/>
          <p:cNvSpPr/>
          <p:nvPr/>
        </p:nvSpPr>
        <p:spPr>
          <a:xfrm>
            <a:off x="327425" y="1599775"/>
            <a:ext cx="477600" cy="446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103"/>
          <p:cNvSpPr txBox="1"/>
          <p:nvPr>
            <p:ph type="title"/>
          </p:nvPr>
        </p:nvSpPr>
        <p:spPr>
          <a:xfrm>
            <a:off x="452700" y="332075"/>
            <a:ext cx="4119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selected participants eager to... </a:t>
            </a:r>
            <a:endParaRPr/>
          </a:p>
        </p:txBody>
      </p:sp>
      <p:sp>
        <p:nvSpPr>
          <p:cNvPr id="797" name="Google Shape;797;p103"/>
          <p:cNvSpPr/>
          <p:nvPr/>
        </p:nvSpPr>
        <p:spPr>
          <a:xfrm>
            <a:off x="5818507" y="1561607"/>
            <a:ext cx="892593" cy="1578110"/>
          </a:xfrm>
          <a:custGeom>
            <a:rect b="b" l="l" r="r" t="t"/>
            <a:pathLst>
              <a:path extrusionOk="0" h="14052" w="9106">
                <a:moveTo>
                  <a:pt x="1230" y="4096"/>
                </a:moveTo>
                <a:cubicBezTo>
                  <a:pt x="1450" y="4096"/>
                  <a:pt x="1608" y="4285"/>
                  <a:pt x="1608" y="4474"/>
                </a:cubicBezTo>
                <a:cubicBezTo>
                  <a:pt x="1608" y="4726"/>
                  <a:pt x="1419" y="4915"/>
                  <a:pt x="1230" y="4915"/>
                </a:cubicBezTo>
                <a:cubicBezTo>
                  <a:pt x="978" y="4915"/>
                  <a:pt x="789" y="4726"/>
                  <a:pt x="789" y="4474"/>
                </a:cubicBezTo>
                <a:cubicBezTo>
                  <a:pt x="820" y="4285"/>
                  <a:pt x="978" y="4096"/>
                  <a:pt x="1230" y="4096"/>
                </a:cubicBezTo>
                <a:close/>
                <a:moveTo>
                  <a:pt x="7846" y="4096"/>
                </a:moveTo>
                <a:cubicBezTo>
                  <a:pt x="8066" y="4096"/>
                  <a:pt x="8255" y="4285"/>
                  <a:pt x="8255" y="4474"/>
                </a:cubicBezTo>
                <a:cubicBezTo>
                  <a:pt x="8255" y="4726"/>
                  <a:pt x="8066" y="4915"/>
                  <a:pt x="7846" y="4915"/>
                </a:cubicBezTo>
                <a:cubicBezTo>
                  <a:pt x="7594" y="4915"/>
                  <a:pt x="7436" y="4726"/>
                  <a:pt x="7436" y="4474"/>
                </a:cubicBezTo>
                <a:cubicBezTo>
                  <a:pt x="7436" y="4285"/>
                  <a:pt x="7594" y="4096"/>
                  <a:pt x="7846" y="4096"/>
                </a:cubicBezTo>
                <a:close/>
                <a:moveTo>
                  <a:pt x="4538" y="788"/>
                </a:moveTo>
                <a:cubicBezTo>
                  <a:pt x="5514" y="788"/>
                  <a:pt x="6365" y="1481"/>
                  <a:pt x="6523" y="2427"/>
                </a:cubicBezTo>
                <a:lnTo>
                  <a:pt x="5357" y="2427"/>
                </a:lnTo>
                <a:cubicBezTo>
                  <a:pt x="5105" y="2427"/>
                  <a:pt x="4916" y="2616"/>
                  <a:pt x="4916" y="2868"/>
                </a:cubicBezTo>
                <a:cubicBezTo>
                  <a:pt x="4916" y="3088"/>
                  <a:pt x="5105" y="3309"/>
                  <a:pt x="5357" y="3309"/>
                </a:cubicBezTo>
                <a:lnTo>
                  <a:pt x="6617" y="3309"/>
                </a:lnTo>
                <a:lnTo>
                  <a:pt x="6617" y="4128"/>
                </a:lnTo>
                <a:lnTo>
                  <a:pt x="5357" y="4128"/>
                </a:lnTo>
                <a:cubicBezTo>
                  <a:pt x="5105" y="4128"/>
                  <a:pt x="4916" y="4317"/>
                  <a:pt x="4916" y="4506"/>
                </a:cubicBezTo>
                <a:cubicBezTo>
                  <a:pt x="4916" y="4758"/>
                  <a:pt x="5105" y="4947"/>
                  <a:pt x="5357" y="4947"/>
                </a:cubicBezTo>
                <a:lnTo>
                  <a:pt x="6617" y="4947"/>
                </a:lnTo>
                <a:lnTo>
                  <a:pt x="6617" y="5766"/>
                </a:lnTo>
                <a:lnTo>
                  <a:pt x="5357" y="5766"/>
                </a:lnTo>
                <a:cubicBezTo>
                  <a:pt x="5105" y="5766"/>
                  <a:pt x="4916" y="5987"/>
                  <a:pt x="4916" y="6207"/>
                </a:cubicBezTo>
                <a:cubicBezTo>
                  <a:pt x="4916" y="6459"/>
                  <a:pt x="5105" y="6617"/>
                  <a:pt x="5357" y="6617"/>
                </a:cubicBezTo>
                <a:lnTo>
                  <a:pt x="6523" y="6617"/>
                </a:lnTo>
                <a:cubicBezTo>
                  <a:pt x="6333" y="7562"/>
                  <a:pt x="5514" y="8255"/>
                  <a:pt x="4538" y="8255"/>
                </a:cubicBezTo>
                <a:cubicBezTo>
                  <a:pt x="3530" y="8255"/>
                  <a:pt x="2679" y="7562"/>
                  <a:pt x="2521" y="6617"/>
                </a:cubicBezTo>
                <a:lnTo>
                  <a:pt x="3687" y="6617"/>
                </a:lnTo>
                <a:cubicBezTo>
                  <a:pt x="3939" y="6617"/>
                  <a:pt x="4128" y="6396"/>
                  <a:pt x="4128" y="6207"/>
                </a:cubicBezTo>
                <a:cubicBezTo>
                  <a:pt x="4128" y="5987"/>
                  <a:pt x="3939" y="5766"/>
                  <a:pt x="3687" y="5766"/>
                </a:cubicBezTo>
                <a:lnTo>
                  <a:pt x="2490" y="5766"/>
                </a:lnTo>
                <a:lnTo>
                  <a:pt x="2490" y="4947"/>
                </a:lnTo>
                <a:lnTo>
                  <a:pt x="3687" y="4947"/>
                </a:lnTo>
                <a:cubicBezTo>
                  <a:pt x="3939" y="4947"/>
                  <a:pt x="4128" y="4758"/>
                  <a:pt x="4128" y="4506"/>
                </a:cubicBezTo>
                <a:cubicBezTo>
                  <a:pt x="4128" y="4285"/>
                  <a:pt x="3939" y="4128"/>
                  <a:pt x="3687" y="4128"/>
                </a:cubicBezTo>
                <a:lnTo>
                  <a:pt x="2490" y="4128"/>
                </a:lnTo>
                <a:lnTo>
                  <a:pt x="2490" y="3277"/>
                </a:lnTo>
                <a:lnTo>
                  <a:pt x="3687" y="3277"/>
                </a:lnTo>
                <a:cubicBezTo>
                  <a:pt x="3939" y="3277"/>
                  <a:pt x="4128" y="3057"/>
                  <a:pt x="4128" y="2836"/>
                </a:cubicBezTo>
                <a:cubicBezTo>
                  <a:pt x="4128" y="2584"/>
                  <a:pt x="3939" y="2395"/>
                  <a:pt x="3687" y="2395"/>
                </a:cubicBezTo>
                <a:lnTo>
                  <a:pt x="2521" y="2395"/>
                </a:lnTo>
                <a:cubicBezTo>
                  <a:pt x="2710" y="1481"/>
                  <a:pt x="3530" y="788"/>
                  <a:pt x="4538" y="788"/>
                </a:cubicBezTo>
                <a:close/>
                <a:moveTo>
                  <a:pt x="8255" y="5671"/>
                </a:moveTo>
                <a:lnTo>
                  <a:pt x="8255" y="6144"/>
                </a:lnTo>
                <a:cubicBezTo>
                  <a:pt x="8255" y="8066"/>
                  <a:pt x="6806" y="9641"/>
                  <a:pt x="4947" y="9830"/>
                </a:cubicBezTo>
                <a:lnTo>
                  <a:pt x="4947" y="9011"/>
                </a:lnTo>
                <a:cubicBezTo>
                  <a:pt x="6365" y="8822"/>
                  <a:pt x="7436" y="7593"/>
                  <a:pt x="7436" y="6144"/>
                </a:cubicBezTo>
                <a:lnTo>
                  <a:pt x="7436" y="5671"/>
                </a:lnTo>
                <a:cubicBezTo>
                  <a:pt x="7562" y="5703"/>
                  <a:pt x="7720" y="5735"/>
                  <a:pt x="7846" y="5735"/>
                </a:cubicBezTo>
                <a:cubicBezTo>
                  <a:pt x="7940" y="5735"/>
                  <a:pt x="8098" y="5703"/>
                  <a:pt x="8255" y="5671"/>
                </a:cubicBezTo>
                <a:close/>
                <a:moveTo>
                  <a:pt x="1639" y="5703"/>
                </a:moveTo>
                <a:lnTo>
                  <a:pt x="1639" y="6176"/>
                </a:lnTo>
                <a:cubicBezTo>
                  <a:pt x="1639" y="7625"/>
                  <a:pt x="2710" y="8853"/>
                  <a:pt x="4128" y="9043"/>
                </a:cubicBezTo>
                <a:lnTo>
                  <a:pt x="4128" y="9893"/>
                </a:lnTo>
                <a:cubicBezTo>
                  <a:pt x="2238" y="9641"/>
                  <a:pt x="820" y="8066"/>
                  <a:pt x="820" y="6176"/>
                </a:cubicBezTo>
                <a:lnTo>
                  <a:pt x="820" y="5703"/>
                </a:lnTo>
                <a:cubicBezTo>
                  <a:pt x="946" y="5735"/>
                  <a:pt x="1104" y="5798"/>
                  <a:pt x="1261" y="5798"/>
                </a:cubicBezTo>
                <a:cubicBezTo>
                  <a:pt x="1419" y="5798"/>
                  <a:pt x="1545" y="5735"/>
                  <a:pt x="1639" y="5703"/>
                </a:cubicBezTo>
                <a:close/>
                <a:moveTo>
                  <a:pt x="4569" y="12414"/>
                </a:moveTo>
                <a:cubicBezTo>
                  <a:pt x="5073" y="12414"/>
                  <a:pt x="5546" y="12760"/>
                  <a:pt x="5703" y="13233"/>
                </a:cubicBezTo>
                <a:lnTo>
                  <a:pt x="3372" y="13233"/>
                </a:lnTo>
                <a:cubicBezTo>
                  <a:pt x="3530" y="12760"/>
                  <a:pt x="4002" y="12414"/>
                  <a:pt x="4569" y="12414"/>
                </a:cubicBezTo>
                <a:close/>
                <a:moveTo>
                  <a:pt x="4569" y="1"/>
                </a:moveTo>
                <a:cubicBezTo>
                  <a:pt x="2962" y="1"/>
                  <a:pt x="1639" y="1292"/>
                  <a:pt x="1639" y="2868"/>
                </a:cubicBezTo>
                <a:lnTo>
                  <a:pt x="1639" y="3340"/>
                </a:lnTo>
                <a:cubicBezTo>
                  <a:pt x="1545" y="3309"/>
                  <a:pt x="1387" y="3277"/>
                  <a:pt x="1261" y="3277"/>
                </a:cubicBezTo>
                <a:cubicBezTo>
                  <a:pt x="600" y="3277"/>
                  <a:pt x="1" y="3813"/>
                  <a:pt x="1" y="4474"/>
                </a:cubicBezTo>
                <a:lnTo>
                  <a:pt x="1" y="6144"/>
                </a:lnTo>
                <a:cubicBezTo>
                  <a:pt x="1" y="8507"/>
                  <a:pt x="1797" y="10460"/>
                  <a:pt x="4128" y="10681"/>
                </a:cubicBezTo>
                <a:lnTo>
                  <a:pt x="4128" y="11626"/>
                </a:lnTo>
                <a:cubicBezTo>
                  <a:pt x="3183" y="11815"/>
                  <a:pt x="2490" y="12634"/>
                  <a:pt x="2490" y="13611"/>
                </a:cubicBezTo>
                <a:cubicBezTo>
                  <a:pt x="2490" y="13863"/>
                  <a:pt x="2679" y="14052"/>
                  <a:pt x="2868" y="14052"/>
                </a:cubicBezTo>
                <a:lnTo>
                  <a:pt x="6176" y="14052"/>
                </a:lnTo>
                <a:cubicBezTo>
                  <a:pt x="6428" y="14052"/>
                  <a:pt x="6617" y="13863"/>
                  <a:pt x="6617" y="13611"/>
                </a:cubicBezTo>
                <a:cubicBezTo>
                  <a:pt x="6617" y="12634"/>
                  <a:pt x="5892" y="11783"/>
                  <a:pt x="4947" y="11626"/>
                </a:cubicBezTo>
                <a:lnTo>
                  <a:pt x="4947" y="10681"/>
                </a:lnTo>
                <a:cubicBezTo>
                  <a:pt x="7247" y="10460"/>
                  <a:pt x="9106" y="8538"/>
                  <a:pt x="9106" y="6176"/>
                </a:cubicBezTo>
                <a:lnTo>
                  <a:pt x="9106" y="4537"/>
                </a:lnTo>
                <a:cubicBezTo>
                  <a:pt x="9106" y="3844"/>
                  <a:pt x="8539" y="3309"/>
                  <a:pt x="7846" y="3309"/>
                </a:cubicBezTo>
                <a:cubicBezTo>
                  <a:pt x="7688" y="3309"/>
                  <a:pt x="7562" y="3340"/>
                  <a:pt x="7436" y="3372"/>
                </a:cubicBezTo>
                <a:lnTo>
                  <a:pt x="7436" y="2868"/>
                </a:lnTo>
                <a:cubicBezTo>
                  <a:pt x="7436" y="1261"/>
                  <a:pt x="6144" y="1"/>
                  <a:pt x="456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03"/>
          <p:cNvSpPr txBox="1"/>
          <p:nvPr>
            <p:ph type="title"/>
          </p:nvPr>
        </p:nvSpPr>
        <p:spPr>
          <a:xfrm>
            <a:off x="1010100" y="3139725"/>
            <a:ext cx="3004500" cy="103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Learn about other cultures </a:t>
            </a:r>
            <a:endParaRPr/>
          </a:p>
        </p:txBody>
      </p:sp>
      <p:sp>
        <p:nvSpPr>
          <p:cNvPr id="799" name="Google Shape;799;p103"/>
          <p:cNvSpPr txBox="1"/>
          <p:nvPr>
            <p:ph type="title"/>
          </p:nvPr>
        </p:nvSpPr>
        <p:spPr>
          <a:xfrm>
            <a:off x="4490450" y="3139725"/>
            <a:ext cx="3548700" cy="103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Share their own stories &amp; culture</a:t>
            </a:r>
            <a:endParaRPr/>
          </a:p>
        </p:txBody>
      </p:sp>
      <p:pic>
        <p:nvPicPr>
          <p:cNvPr id="800" name="Google Shape;800;p103"/>
          <p:cNvPicPr preferRelativeResize="0"/>
          <p:nvPr/>
        </p:nvPicPr>
        <p:blipFill>
          <a:blip r:embed="rId3">
            <a:alphaModFix/>
          </a:blip>
          <a:stretch>
            <a:fillRect/>
          </a:stretch>
        </p:blipFill>
        <p:spPr>
          <a:xfrm>
            <a:off x="1469625" y="1357063"/>
            <a:ext cx="1987200" cy="1987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id="805" name="Google Shape;805;p104"/>
          <p:cNvPicPr preferRelativeResize="0"/>
          <p:nvPr/>
        </p:nvPicPr>
        <p:blipFill>
          <a:blip r:embed="rId3">
            <a:alphaModFix/>
          </a:blip>
          <a:stretch>
            <a:fillRect/>
          </a:stretch>
        </p:blipFill>
        <p:spPr>
          <a:xfrm>
            <a:off x="379675" y="1252000"/>
            <a:ext cx="746051" cy="746051"/>
          </a:xfrm>
          <a:prstGeom prst="rect">
            <a:avLst/>
          </a:prstGeom>
          <a:noFill/>
          <a:ln>
            <a:noFill/>
          </a:ln>
        </p:spPr>
      </p:pic>
      <p:pic>
        <p:nvPicPr>
          <p:cNvPr id="806" name="Google Shape;806;p104"/>
          <p:cNvPicPr preferRelativeResize="0"/>
          <p:nvPr/>
        </p:nvPicPr>
        <p:blipFill>
          <a:blip r:embed="rId4">
            <a:alphaModFix/>
          </a:blip>
          <a:stretch>
            <a:fillRect/>
          </a:stretch>
        </p:blipFill>
        <p:spPr>
          <a:xfrm>
            <a:off x="3369562" y="1280025"/>
            <a:ext cx="746050" cy="746051"/>
          </a:xfrm>
          <a:prstGeom prst="rect">
            <a:avLst/>
          </a:prstGeom>
          <a:noFill/>
          <a:ln>
            <a:noFill/>
          </a:ln>
        </p:spPr>
      </p:pic>
      <p:pic>
        <p:nvPicPr>
          <p:cNvPr id="807" name="Google Shape;807;p104"/>
          <p:cNvPicPr preferRelativeResize="0"/>
          <p:nvPr/>
        </p:nvPicPr>
        <p:blipFill>
          <a:blip r:embed="rId5">
            <a:alphaModFix/>
          </a:blip>
          <a:stretch>
            <a:fillRect/>
          </a:stretch>
        </p:blipFill>
        <p:spPr>
          <a:xfrm>
            <a:off x="5012950" y="1300300"/>
            <a:ext cx="644724" cy="697750"/>
          </a:xfrm>
          <a:prstGeom prst="rect">
            <a:avLst/>
          </a:prstGeom>
          <a:noFill/>
          <a:ln>
            <a:noFill/>
          </a:ln>
        </p:spPr>
      </p:pic>
      <p:pic>
        <p:nvPicPr>
          <p:cNvPr id="808" name="Google Shape;808;p104"/>
          <p:cNvPicPr preferRelativeResize="0"/>
          <p:nvPr/>
        </p:nvPicPr>
        <p:blipFill>
          <a:blip r:embed="rId6">
            <a:alphaModFix/>
          </a:blip>
          <a:stretch>
            <a:fillRect/>
          </a:stretch>
        </p:blipFill>
        <p:spPr>
          <a:xfrm>
            <a:off x="6554975" y="1260395"/>
            <a:ext cx="644725" cy="737668"/>
          </a:xfrm>
          <a:prstGeom prst="rect">
            <a:avLst/>
          </a:prstGeom>
          <a:noFill/>
          <a:ln>
            <a:noFill/>
          </a:ln>
        </p:spPr>
      </p:pic>
      <p:pic>
        <p:nvPicPr>
          <p:cNvPr id="809" name="Google Shape;809;p104"/>
          <p:cNvPicPr preferRelativeResize="0"/>
          <p:nvPr/>
        </p:nvPicPr>
        <p:blipFill>
          <a:blip r:embed="rId7">
            <a:alphaModFix/>
          </a:blip>
          <a:stretch>
            <a:fillRect/>
          </a:stretch>
        </p:blipFill>
        <p:spPr>
          <a:xfrm>
            <a:off x="7954163" y="1252000"/>
            <a:ext cx="684930" cy="746050"/>
          </a:xfrm>
          <a:prstGeom prst="rect">
            <a:avLst/>
          </a:prstGeom>
          <a:noFill/>
          <a:ln>
            <a:noFill/>
          </a:ln>
        </p:spPr>
      </p:pic>
      <p:pic>
        <p:nvPicPr>
          <p:cNvPr id="810" name="Google Shape;810;p104"/>
          <p:cNvPicPr preferRelativeResize="0"/>
          <p:nvPr/>
        </p:nvPicPr>
        <p:blipFill>
          <a:blip r:embed="rId8">
            <a:alphaModFix/>
          </a:blip>
          <a:stretch>
            <a:fillRect/>
          </a:stretch>
        </p:blipFill>
        <p:spPr>
          <a:xfrm>
            <a:off x="1874600" y="1251999"/>
            <a:ext cx="746051" cy="746050"/>
          </a:xfrm>
          <a:prstGeom prst="rect">
            <a:avLst/>
          </a:prstGeom>
          <a:noFill/>
          <a:ln>
            <a:noFill/>
          </a:ln>
        </p:spPr>
      </p:pic>
      <p:sp>
        <p:nvSpPr>
          <p:cNvPr id="811" name="Google Shape;811;p104"/>
          <p:cNvSpPr txBox="1"/>
          <p:nvPr>
            <p:ph idx="4294967295" type="title"/>
          </p:nvPr>
        </p:nvSpPr>
        <p:spPr>
          <a:xfrm>
            <a:off x="1938075" y="247300"/>
            <a:ext cx="6013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00">
                <a:solidFill>
                  <a:schemeClr val="dk1"/>
                </a:solidFill>
              </a:rPr>
              <a:t>PARTICIPANT</a:t>
            </a:r>
            <a:r>
              <a:rPr lang="en"/>
              <a:t> OVERVIEW</a:t>
            </a:r>
            <a:endParaRPr sz="2800">
              <a:solidFill>
                <a:schemeClr val="dk1"/>
              </a:solidFill>
            </a:endParaRPr>
          </a:p>
          <a:p>
            <a:pPr indent="0" lvl="0" marL="0" rtl="0" algn="ctr">
              <a:spcBef>
                <a:spcPts val="0"/>
              </a:spcBef>
              <a:spcAft>
                <a:spcPts val="0"/>
              </a:spcAft>
              <a:buNone/>
            </a:pPr>
            <a:r>
              <a:t/>
            </a:r>
            <a:endParaRPr/>
          </a:p>
        </p:txBody>
      </p:sp>
      <p:sp>
        <p:nvSpPr>
          <p:cNvPr id="812" name="Google Shape;812;p104"/>
          <p:cNvSpPr txBox="1"/>
          <p:nvPr/>
        </p:nvSpPr>
        <p:spPr>
          <a:xfrm>
            <a:off x="924825" y="2202050"/>
            <a:ext cx="7367700" cy="49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813" name="Google Shape;813;p104"/>
          <p:cNvSpPr/>
          <p:nvPr/>
        </p:nvSpPr>
        <p:spPr>
          <a:xfrm>
            <a:off x="127475" y="2245950"/>
            <a:ext cx="8827500" cy="49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04"/>
          <p:cNvSpPr txBox="1"/>
          <p:nvPr/>
        </p:nvSpPr>
        <p:spPr>
          <a:xfrm>
            <a:off x="481950" y="2230163"/>
            <a:ext cx="541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Source Sans Pro"/>
                <a:ea typeface="Source Sans Pro"/>
                <a:cs typeface="Source Sans Pro"/>
                <a:sym typeface="Source Sans Pro"/>
              </a:rPr>
              <a:t>25</a:t>
            </a:r>
            <a:endParaRPr sz="2000">
              <a:solidFill>
                <a:schemeClr val="lt1"/>
              </a:solidFill>
              <a:latin typeface="Source Sans Pro"/>
              <a:ea typeface="Source Sans Pro"/>
              <a:cs typeface="Source Sans Pro"/>
              <a:sym typeface="Source Sans Pro"/>
            </a:endParaRPr>
          </a:p>
        </p:txBody>
      </p:sp>
      <p:sp>
        <p:nvSpPr>
          <p:cNvPr id="815" name="Google Shape;815;p104"/>
          <p:cNvSpPr txBox="1"/>
          <p:nvPr/>
        </p:nvSpPr>
        <p:spPr>
          <a:xfrm>
            <a:off x="1976875" y="2230163"/>
            <a:ext cx="541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Source Sans Pro"/>
                <a:ea typeface="Source Sans Pro"/>
                <a:cs typeface="Source Sans Pro"/>
                <a:sym typeface="Source Sans Pro"/>
              </a:rPr>
              <a:t>23</a:t>
            </a:r>
            <a:endParaRPr sz="2000">
              <a:solidFill>
                <a:schemeClr val="lt1"/>
              </a:solidFill>
              <a:latin typeface="Source Sans Pro"/>
              <a:ea typeface="Source Sans Pro"/>
              <a:cs typeface="Source Sans Pro"/>
              <a:sym typeface="Source Sans Pro"/>
            </a:endParaRPr>
          </a:p>
        </p:txBody>
      </p:sp>
      <p:sp>
        <p:nvSpPr>
          <p:cNvPr id="816" name="Google Shape;816;p104"/>
          <p:cNvSpPr txBox="1"/>
          <p:nvPr/>
        </p:nvSpPr>
        <p:spPr>
          <a:xfrm>
            <a:off x="3471788" y="2244175"/>
            <a:ext cx="541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Source Sans Pro"/>
                <a:ea typeface="Source Sans Pro"/>
                <a:cs typeface="Source Sans Pro"/>
                <a:sym typeface="Source Sans Pro"/>
              </a:rPr>
              <a:t>20</a:t>
            </a:r>
            <a:endParaRPr sz="2000">
              <a:solidFill>
                <a:schemeClr val="lt1"/>
              </a:solidFill>
              <a:latin typeface="Source Sans Pro"/>
              <a:ea typeface="Source Sans Pro"/>
              <a:cs typeface="Source Sans Pro"/>
              <a:sym typeface="Source Sans Pro"/>
            </a:endParaRPr>
          </a:p>
        </p:txBody>
      </p:sp>
      <p:sp>
        <p:nvSpPr>
          <p:cNvPr id="817" name="Google Shape;817;p104"/>
          <p:cNvSpPr txBox="1"/>
          <p:nvPr/>
        </p:nvSpPr>
        <p:spPr>
          <a:xfrm>
            <a:off x="5066225" y="2230163"/>
            <a:ext cx="541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Source Sans Pro"/>
                <a:ea typeface="Source Sans Pro"/>
                <a:cs typeface="Source Sans Pro"/>
                <a:sym typeface="Source Sans Pro"/>
              </a:rPr>
              <a:t>35</a:t>
            </a:r>
            <a:endParaRPr sz="2000">
              <a:solidFill>
                <a:schemeClr val="lt1"/>
              </a:solidFill>
              <a:latin typeface="Source Sans Pro"/>
              <a:ea typeface="Source Sans Pro"/>
              <a:cs typeface="Source Sans Pro"/>
              <a:sym typeface="Source Sans Pro"/>
            </a:endParaRPr>
          </a:p>
        </p:txBody>
      </p:sp>
      <p:sp>
        <p:nvSpPr>
          <p:cNvPr id="818" name="Google Shape;818;p104"/>
          <p:cNvSpPr txBox="1"/>
          <p:nvPr/>
        </p:nvSpPr>
        <p:spPr>
          <a:xfrm>
            <a:off x="6606588" y="2230163"/>
            <a:ext cx="541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Source Sans Pro"/>
                <a:ea typeface="Source Sans Pro"/>
                <a:cs typeface="Source Sans Pro"/>
                <a:sym typeface="Source Sans Pro"/>
              </a:rPr>
              <a:t>50</a:t>
            </a:r>
            <a:endParaRPr sz="2000">
              <a:solidFill>
                <a:schemeClr val="lt1"/>
              </a:solidFill>
              <a:latin typeface="Source Sans Pro"/>
              <a:ea typeface="Source Sans Pro"/>
              <a:cs typeface="Source Sans Pro"/>
              <a:sym typeface="Source Sans Pro"/>
            </a:endParaRPr>
          </a:p>
        </p:txBody>
      </p:sp>
      <p:sp>
        <p:nvSpPr>
          <p:cNvPr id="819" name="Google Shape;819;p104"/>
          <p:cNvSpPr txBox="1"/>
          <p:nvPr/>
        </p:nvSpPr>
        <p:spPr>
          <a:xfrm>
            <a:off x="8025888" y="2205350"/>
            <a:ext cx="541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Source Sans Pro"/>
                <a:ea typeface="Source Sans Pro"/>
                <a:cs typeface="Source Sans Pro"/>
                <a:sym typeface="Source Sans Pro"/>
              </a:rPr>
              <a:t>20</a:t>
            </a:r>
            <a:endParaRPr sz="2000">
              <a:solidFill>
                <a:schemeClr val="lt1"/>
              </a:solidFill>
              <a:latin typeface="Source Sans Pro"/>
              <a:ea typeface="Source Sans Pro"/>
              <a:cs typeface="Source Sans Pro"/>
              <a:sym typeface="Source Sans Pro"/>
            </a:endParaRPr>
          </a:p>
        </p:txBody>
      </p:sp>
      <p:sp>
        <p:nvSpPr>
          <p:cNvPr id="820" name="Google Shape;820;p104"/>
          <p:cNvSpPr txBox="1"/>
          <p:nvPr/>
        </p:nvSpPr>
        <p:spPr>
          <a:xfrm>
            <a:off x="797950" y="2954875"/>
            <a:ext cx="757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821" name="Google Shape;821;p104"/>
          <p:cNvSpPr/>
          <p:nvPr/>
        </p:nvSpPr>
        <p:spPr>
          <a:xfrm>
            <a:off x="127475" y="2905250"/>
            <a:ext cx="8866500" cy="11655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04"/>
          <p:cNvSpPr txBox="1"/>
          <p:nvPr/>
        </p:nvSpPr>
        <p:spPr>
          <a:xfrm>
            <a:off x="183975" y="2954900"/>
            <a:ext cx="12255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Source Sans Pro"/>
                <a:ea typeface="Source Sans Pro"/>
                <a:cs typeface="Source Sans Pro"/>
                <a:sym typeface="Source Sans Pro"/>
              </a:rPr>
              <a:t>UI Design /Marketer</a:t>
            </a:r>
            <a:endParaRPr sz="2000">
              <a:latin typeface="Source Sans Pro"/>
              <a:ea typeface="Source Sans Pro"/>
              <a:cs typeface="Source Sans Pro"/>
              <a:sym typeface="Source Sans Pro"/>
            </a:endParaRPr>
          </a:p>
        </p:txBody>
      </p:sp>
      <p:sp>
        <p:nvSpPr>
          <p:cNvPr id="823" name="Google Shape;823;p104"/>
          <p:cNvSpPr txBox="1"/>
          <p:nvPr/>
        </p:nvSpPr>
        <p:spPr>
          <a:xfrm>
            <a:off x="1545050" y="2933900"/>
            <a:ext cx="13164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Source Sans Pro"/>
                <a:ea typeface="Source Sans Pro"/>
                <a:cs typeface="Source Sans Pro"/>
                <a:sym typeface="Source Sans Pro"/>
              </a:rPr>
              <a:t>Spanish Major @ Brown</a:t>
            </a:r>
            <a:endParaRPr sz="2000">
              <a:latin typeface="Source Sans Pro"/>
              <a:ea typeface="Source Sans Pro"/>
              <a:cs typeface="Source Sans Pro"/>
              <a:sym typeface="Source Sans Pro"/>
            </a:endParaRPr>
          </a:p>
        </p:txBody>
      </p:sp>
      <p:sp>
        <p:nvSpPr>
          <p:cNvPr id="824" name="Google Shape;824;p104"/>
          <p:cNvSpPr txBox="1"/>
          <p:nvPr/>
        </p:nvSpPr>
        <p:spPr>
          <a:xfrm>
            <a:off x="3106725" y="2929400"/>
            <a:ext cx="13164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Source Sans Pro"/>
                <a:ea typeface="Source Sans Pro"/>
                <a:cs typeface="Source Sans Pro"/>
                <a:sym typeface="Source Sans Pro"/>
              </a:rPr>
              <a:t>Nursing Student @ PLU</a:t>
            </a:r>
            <a:endParaRPr sz="2000">
              <a:latin typeface="Source Sans Pro"/>
              <a:ea typeface="Source Sans Pro"/>
              <a:cs typeface="Source Sans Pro"/>
              <a:sym typeface="Source Sans Pro"/>
            </a:endParaRPr>
          </a:p>
        </p:txBody>
      </p:sp>
      <p:sp>
        <p:nvSpPr>
          <p:cNvPr id="825" name="Google Shape;825;p104"/>
          <p:cNvSpPr txBox="1"/>
          <p:nvPr/>
        </p:nvSpPr>
        <p:spPr>
          <a:xfrm>
            <a:off x="4569575" y="2905250"/>
            <a:ext cx="15348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Source Sans Pro"/>
                <a:ea typeface="Source Sans Pro"/>
                <a:cs typeface="Source Sans Pro"/>
                <a:sym typeface="Source Sans Pro"/>
              </a:rPr>
              <a:t>Community Engagement Director</a:t>
            </a:r>
            <a:endParaRPr sz="2000">
              <a:latin typeface="Source Sans Pro"/>
              <a:ea typeface="Source Sans Pro"/>
              <a:cs typeface="Source Sans Pro"/>
              <a:sym typeface="Source Sans Pro"/>
            </a:endParaRPr>
          </a:p>
        </p:txBody>
      </p:sp>
      <p:sp>
        <p:nvSpPr>
          <p:cNvPr id="826" name="Google Shape;826;p104"/>
          <p:cNvSpPr txBox="1"/>
          <p:nvPr/>
        </p:nvSpPr>
        <p:spPr>
          <a:xfrm>
            <a:off x="7638425" y="2905250"/>
            <a:ext cx="13164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Source Sans Pro"/>
                <a:ea typeface="Source Sans Pro"/>
                <a:cs typeface="Source Sans Pro"/>
                <a:sym typeface="Source Sans Pro"/>
              </a:rPr>
              <a:t>Film Student @ Chapman</a:t>
            </a:r>
            <a:endParaRPr sz="2000">
              <a:latin typeface="Source Sans Pro"/>
              <a:ea typeface="Source Sans Pro"/>
              <a:cs typeface="Source Sans Pro"/>
              <a:sym typeface="Source Sans Pro"/>
            </a:endParaRPr>
          </a:p>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827" name="Google Shape;827;p104"/>
          <p:cNvSpPr txBox="1"/>
          <p:nvPr/>
        </p:nvSpPr>
        <p:spPr>
          <a:xfrm>
            <a:off x="6250825" y="2905250"/>
            <a:ext cx="13164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Source Sans Pro"/>
                <a:ea typeface="Source Sans Pro"/>
                <a:cs typeface="Source Sans Pro"/>
                <a:sym typeface="Source Sans Pro"/>
              </a:rPr>
              <a:t>Tech and Learning Services</a:t>
            </a:r>
            <a:endParaRPr sz="2000">
              <a:latin typeface="Source Sans Pro"/>
              <a:ea typeface="Source Sans Pro"/>
              <a:cs typeface="Source Sans Pro"/>
              <a:sym typeface="Source Sans Pro"/>
            </a:endParaRPr>
          </a:p>
        </p:txBody>
      </p:sp>
      <p:sp>
        <p:nvSpPr>
          <p:cNvPr id="828" name="Google Shape;828;p104"/>
          <p:cNvSpPr/>
          <p:nvPr/>
        </p:nvSpPr>
        <p:spPr>
          <a:xfrm>
            <a:off x="3857112" y="4198550"/>
            <a:ext cx="271245" cy="448224"/>
          </a:xfrm>
          <a:custGeom>
            <a:rect b="b" l="l" r="r" t="t"/>
            <a:pathLst>
              <a:path extrusionOk="0" h="14052" w="9106">
                <a:moveTo>
                  <a:pt x="1230" y="4096"/>
                </a:moveTo>
                <a:cubicBezTo>
                  <a:pt x="1450" y="4096"/>
                  <a:pt x="1608" y="4285"/>
                  <a:pt x="1608" y="4474"/>
                </a:cubicBezTo>
                <a:cubicBezTo>
                  <a:pt x="1608" y="4726"/>
                  <a:pt x="1419" y="4915"/>
                  <a:pt x="1230" y="4915"/>
                </a:cubicBezTo>
                <a:cubicBezTo>
                  <a:pt x="978" y="4915"/>
                  <a:pt x="789" y="4726"/>
                  <a:pt x="789" y="4474"/>
                </a:cubicBezTo>
                <a:cubicBezTo>
                  <a:pt x="820" y="4285"/>
                  <a:pt x="978" y="4096"/>
                  <a:pt x="1230" y="4096"/>
                </a:cubicBezTo>
                <a:close/>
                <a:moveTo>
                  <a:pt x="7846" y="4096"/>
                </a:moveTo>
                <a:cubicBezTo>
                  <a:pt x="8066" y="4096"/>
                  <a:pt x="8255" y="4285"/>
                  <a:pt x="8255" y="4474"/>
                </a:cubicBezTo>
                <a:cubicBezTo>
                  <a:pt x="8255" y="4726"/>
                  <a:pt x="8066" y="4915"/>
                  <a:pt x="7846" y="4915"/>
                </a:cubicBezTo>
                <a:cubicBezTo>
                  <a:pt x="7594" y="4915"/>
                  <a:pt x="7436" y="4726"/>
                  <a:pt x="7436" y="4474"/>
                </a:cubicBezTo>
                <a:cubicBezTo>
                  <a:pt x="7436" y="4285"/>
                  <a:pt x="7594" y="4096"/>
                  <a:pt x="7846" y="4096"/>
                </a:cubicBezTo>
                <a:close/>
                <a:moveTo>
                  <a:pt x="4538" y="788"/>
                </a:moveTo>
                <a:cubicBezTo>
                  <a:pt x="5514" y="788"/>
                  <a:pt x="6365" y="1481"/>
                  <a:pt x="6523" y="2427"/>
                </a:cubicBezTo>
                <a:lnTo>
                  <a:pt x="5357" y="2427"/>
                </a:lnTo>
                <a:cubicBezTo>
                  <a:pt x="5105" y="2427"/>
                  <a:pt x="4916" y="2616"/>
                  <a:pt x="4916" y="2868"/>
                </a:cubicBezTo>
                <a:cubicBezTo>
                  <a:pt x="4916" y="3088"/>
                  <a:pt x="5105" y="3309"/>
                  <a:pt x="5357" y="3309"/>
                </a:cubicBezTo>
                <a:lnTo>
                  <a:pt x="6617" y="3309"/>
                </a:lnTo>
                <a:lnTo>
                  <a:pt x="6617" y="4128"/>
                </a:lnTo>
                <a:lnTo>
                  <a:pt x="5357" y="4128"/>
                </a:lnTo>
                <a:cubicBezTo>
                  <a:pt x="5105" y="4128"/>
                  <a:pt x="4916" y="4317"/>
                  <a:pt x="4916" y="4506"/>
                </a:cubicBezTo>
                <a:cubicBezTo>
                  <a:pt x="4916" y="4758"/>
                  <a:pt x="5105" y="4947"/>
                  <a:pt x="5357" y="4947"/>
                </a:cubicBezTo>
                <a:lnTo>
                  <a:pt x="6617" y="4947"/>
                </a:lnTo>
                <a:lnTo>
                  <a:pt x="6617" y="5766"/>
                </a:lnTo>
                <a:lnTo>
                  <a:pt x="5357" y="5766"/>
                </a:lnTo>
                <a:cubicBezTo>
                  <a:pt x="5105" y="5766"/>
                  <a:pt x="4916" y="5987"/>
                  <a:pt x="4916" y="6207"/>
                </a:cubicBezTo>
                <a:cubicBezTo>
                  <a:pt x="4916" y="6459"/>
                  <a:pt x="5105" y="6617"/>
                  <a:pt x="5357" y="6617"/>
                </a:cubicBezTo>
                <a:lnTo>
                  <a:pt x="6523" y="6617"/>
                </a:lnTo>
                <a:cubicBezTo>
                  <a:pt x="6333" y="7562"/>
                  <a:pt x="5514" y="8255"/>
                  <a:pt x="4538" y="8255"/>
                </a:cubicBezTo>
                <a:cubicBezTo>
                  <a:pt x="3530" y="8255"/>
                  <a:pt x="2679" y="7562"/>
                  <a:pt x="2521" y="6617"/>
                </a:cubicBezTo>
                <a:lnTo>
                  <a:pt x="3687" y="6617"/>
                </a:lnTo>
                <a:cubicBezTo>
                  <a:pt x="3939" y="6617"/>
                  <a:pt x="4128" y="6396"/>
                  <a:pt x="4128" y="6207"/>
                </a:cubicBezTo>
                <a:cubicBezTo>
                  <a:pt x="4128" y="5987"/>
                  <a:pt x="3939" y="5766"/>
                  <a:pt x="3687" y="5766"/>
                </a:cubicBezTo>
                <a:lnTo>
                  <a:pt x="2490" y="5766"/>
                </a:lnTo>
                <a:lnTo>
                  <a:pt x="2490" y="4947"/>
                </a:lnTo>
                <a:lnTo>
                  <a:pt x="3687" y="4947"/>
                </a:lnTo>
                <a:cubicBezTo>
                  <a:pt x="3939" y="4947"/>
                  <a:pt x="4128" y="4758"/>
                  <a:pt x="4128" y="4506"/>
                </a:cubicBezTo>
                <a:cubicBezTo>
                  <a:pt x="4128" y="4285"/>
                  <a:pt x="3939" y="4128"/>
                  <a:pt x="3687" y="4128"/>
                </a:cubicBezTo>
                <a:lnTo>
                  <a:pt x="2490" y="4128"/>
                </a:lnTo>
                <a:lnTo>
                  <a:pt x="2490" y="3277"/>
                </a:lnTo>
                <a:lnTo>
                  <a:pt x="3687" y="3277"/>
                </a:lnTo>
                <a:cubicBezTo>
                  <a:pt x="3939" y="3277"/>
                  <a:pt x="4128" y="3057"/>
                  <a:pt x="4128" y="2836"/>
                </a:cubicBezTo>
                <a:cubicBezTo>
                  <a:pt x="4128" y="2584"/>
                  <a:pt x="3939" y="2395"/>
                  <a:pt x="3687" y="2395"/>
                </a:cubicBezTo>
                <a:lnTo>
                  <a:pt x="2521" y="2395"/>
                </a:lnTo>
                <a:cubicBezTo>
                  <a:pt x="2710" y="1481"/>
                  <a:pt x="3530" y="788"/>
                  <a:pt x="4538" y="788"/>
                </a:cubicBezTo>
                <a:close/>
                <a:moveTo>
                  <a:pt x="8255" y="5671"/>
                </a:moveTo>
                <a:lnTo>
                  <a:pt x="8255" y="6144"/>
                </a:lnTo>
                <a:cubicBezTo>
                  <a:pt x="8255" y="8066"/>
                  <a:pt x="6806" y="9641"/>
                  <a:pt x="4947" y="9830"/>
                </a:cubicBezTo>
                <a:lnTo>
                  <a:pt x="4947" y="9011"/>
                </a:lnTo>
                <a:cubicBezTo>
                  <a:pt x="6365" y="8822"/>
                  <a:pt x="7436" y="7593"/>
                  <a:pt x="7436" y="6144"/>
                </a:cubicBezTo>
                <a:lnTo>
                  <a:pt x="7436" y="5671"/>
                </a:lnTo>
                <a:cubicBezTo>
                  <a:pt x="7562" y="5703"/>
                  <a:pt x="7720" y="5735"/>
                  <a:pt x="7846" y="5735"/>
                </a:cubicBezTo>
                <a:cubicBezTo>
                  <a:pt x="7940" y="5735"/>
                  <a:pt x="8098" y="5703"/>
                  <a:pt x="8255" y="5671"/>
                </a:cubicBezTo>
                <a:close/>
                <a:moveTo>
                  <a:pt x="1639" y="5703"/>
                </a:moveTo>
                <a:lnTo>
                  <a:pt x="1639" y="6176"/>
                </a:lnTo>
                <a:cubicBezTo>
                  <a:pt x="1639" y="7625"/>
                  <a:pt x="2710" y="8853"/>
                  <a:pt x="4128" y="9043"/>
                </a:cubicBezTo>
                <a:lnTo>
                  <a:pt x="4128" y="9893"/>
                </a:lnTo>
                <a:cubicBezTo>
                  <a:pt x="2238" y="9641"/>
                  <a:pt x="820" y="8066"/>
                  <a:pt x="820" y="6176"/>
                </a:cubicBezTo>
                <a:lnTo>
                  <a:pt x="820" y="5703"/>
                </a:lnTo>
                <a:cubicBezTo>
                  <a:pt x="946" y="5735"/>
                  <a:pt x="1104" y="5798"/>
                  <a:pt x="1261" y="5798"/>
                </a:cubicBezTo>
                <a:cubicBezTo>
                  <a:pt x="1419" y="5798"/>
                  <a:pt x="1545" y="5735"/>
                  <a:pt x="1639" y="5703"/>
                </a:cubicBezTo>
                <a:close/>
                <a:moveTo>
                  <a:pt x="4569" y="12414"/>
                </a:moveTo>
                <a:cubicBezTo>
                  <a:pt x="5073" y="12414"/>
                  <a:pt x="5546" y="12760"/>
                  <a:pt x="5703" y="13233"/>
                </a:cubicBezTo>
                <a:lnTo>
                  <a:pt x="3372" y="13233"/>
                </a:lnTo>
                <a:cubicBezTo>
                  <a:pt x="3530" y="12760"/>
                  <a:pt x="4002" y="12414"/>
                  <a:pt x="4569" y="12414"/>
                </a:cubicBezTo>
                <a:close/>
                <a:moveTo>
                  <a:pt x="4569" y="1"/>
                </a:moveTo>
                <a:cubicBezTo>
                  <a:pt x="2962" y="1"/>
                  <a:pt x="1639" y="1292"/>
                  <a:pt x="1639" y="2868"/>
                </a:cubicBezTo>
                <a:lnTo>
                  <a:pt x="1639" y="3340"/>
                </a:lnTo>
                <a:cubicBezTo>
                  <a:pt x="1545" y="3309"/>
                  <a:pt x="1387" y="3277"/>
                  <a:pt x="1261" y="3277"/>
                </a:cubicBezTo>
                <a:cubicBezTo>
                  <a:pt x="600" y="3277"/>
                  <a:pt x="1" y="3813"/>
                  <a:pt x="1" y="4474"/>
                </a:cubicBezTo>
                <a:lnTo>
                  <a:pt x="1" y="6144"/>
                </a:lnTo>
                <a:cubicBezTo>
                  <a:pt x="1" y="8507"/>
                  <a:pt x="1797" y="10460"/>
                  <a:pt x="4128" y="10681"/>
                </a:cubicBezTo>
                <a:lnTo>
                  <a:pt x="4128" y="11626"/>
                </a:lnTo>
                <a:cubicBezTo>
                  <a:pt x="3183" y="11815"/>
                  <a:pt x="2490" y="12634"/>
                  <a:pt x="2490" y="13611"/>
                </a:cubicBezTo>
                <a:cubicBezTo>
                  <a:pt x="2490" y="13863"/>
                  <a:pt x="2679" y="14052"/>
                  <a:pt x="2868" y="14052"/>
                </a:cubicBezTo>
                <a:lnTo>
                  <a:pt x="6176" y="14052"/>
                </a:lnTo>
                <a:cubicBezTo>
                  <a:pt x="6428" y="14052"/>
                  <a:pt x="6617" y="13863"/>
                  <a:pt x="6617" y="13611"/>
                </a:cubicBezTo>
                <a:cubicBezTo>
                  <a:pt x="6617" y="12634"/>
                  <a:pt x="5892" y="11783"/>
                  <a:pt x="4947" y="11626"/>
                </a:cubicBezTo>
                <a:lnTo>
                  <a:pt x="4947" y="10681"/>
                </a:lnTo>
                <a:cubicBezTo>
                  <a:pt x="7247" y="10460"/>
                  <a:pt x="9106" y="8538"/>
                  <a:pt x="9106" y="6176"/>
                </a:cubicBezTo>
                <a:lnTo>
                  <a:pt x="9106" y="4537"/>
                </a:lnTo>
                <a:cubicBezTo>
                  <a:pt x="9106" y="3844"/>
                  <a:pt x="8539" y="3309"/>
                  <a:pt x="7846" y="3309"/>
                </a:cubicBezTo>
                <a:cubicBezTo>
                  <a:pt x="7688" y="3309"/>
                  <a:pt x="7562" y="3340"/>
                  <a:pt x="7436" y="3372"/>
                </a:cubicBezTo>
                <a:lnTo>
                  <a:pt x="7436" y="2868"/>
                </a:lnTo>
                <a:cubicBezTo>
                  <a:pt x="7436" y="1261"/>
                  <a:pt x="6144" y="1"/>
                  <a:pt x="456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04"/>
          <p:cNvSpPr/>
          <p:nvPr/>
        </p:nvSpPr>
        <p:spPr>
          <a:xfrm>
            <a:off x="5453812" y="4198550"/>
            <a:ext cx="271245" cy="448224"/>
          </a:xfrm>
          <a:custGeom>
            <a:rect b="b" l="l" r="r" t="t"/>
            <a:pathLst>
              <a:path extrusionOk="0" h="14052" w="9106">
                <a:moveTo>
                  <a:pt x="1230" y="4096"/>
                </a:moveTo>
                <a:cubicBezTo>
                  <a:pt x="1450" y="4096"/>
                  <a:pt x="1608" y="4285"/>
                  <a:pt x="1608" y="4474"/>
                </a:cubicBezTo>
                <a:cubicBezTo>
                  <a:pt x="1608" y="4726"/>
                  <a:pt x="1419" y="4915"/>
                  <a:pt x="1230" y="4915"/>
                </a:cubicBezTo>
                <a:cubicBezTo>
                  <a:pt x="978" y="4915"/>
                  <a:pt x="789" y="4726"/>
                  <a:pt x="789" y="4474"/>
                </a:cubicBezTo>
                <a:cubicBezTo>
                  <a:pt x="820" y="4285"/>
                  <a:pt x="978" y="4096"/>
                  <a:pt x="1230" y="4096"/>
                </a:cubicBezTo>
                <a:close/>
                <a:moveTo>
                  <a:pt x="7846" y="4096"/>
                </a:moveTo>
                <a:cubicBezTo>
                  <a:pt x="8066" y="4096"/>
                  <a:pt x="8255" y="4285"/>
                  <a:pt x="8255" y="4474"/>
                </a:cubicBezTo>
                <a:cubicBezTo>
                  <a:pt x="8255" y="4726"/>
                  <a:pt x="8066" y="4915"/>
                  <a:pt x="7846" y="4915"/>
                </a:cubicBezTo>
                <a:cubicBezTo>
                  <a:pt x="7594" y="4915"/>
                  <a:pt x="7436" y="4726"/>
                  <a:pt x="7436" y="4474"/>
                </a:cubicBezTo>
                <a:cubicBezTo>
                  <a:pt x="7436" y="4285"/>
                  <a:pt x="7594" y="4096"/>
                  <a:pt x="7846" y="4096"/>
                </a:cubicBezTo>
                <a:close/>
                <a:moveTo>
                  <a:pt x="4538" y="788"/>
                </a:moveTo>
                <a:cubicBezTo>
                  <a:pt x="5514" y="788"/>
                  <a:pt x="6365" y="1481"/>
                  <a:pt x="6523" y="2427"/>
                </a:cubicBezTo>
                <a:lnTo>
                  <a:pt x="5357" y="2427"/>
                </a:lnTo>
                <a:cubicBezTo>
                  <a:pt x="5105" y="2427"/>
                  <a:pt x="4916" y="2616"/>
                  <a:pt x="4916" y="2868"/>
                </a:cubicBezTo>
                <a:cubicBezTo>
                  <a:pt x="4916" y="3088"/>
                  <a:pt x="5105" y="3309"/>
                  <a:pt x="5357" y="3309"/>
                </a:cubicBezTo>
                <a:lnTo>
                  <a:pt x="6617" y="3309"/>
                </a:lnTo>
                <a:lnTo>
                  <a:pt x="6617" y="4128"/>
                </a:lnTo>
                <a:lnTo>
                  <a:pt x="5357" y="4128"/>
                </a:lnTo>
                <a:cubicBezTo>
                  <a:pt x="5105" y="4128"/>
                  <a:pt x="4916" y="4317"/>
                  <a:pt x="4916" y="4506"/>
                </a:cubicBezTo>
                <a:cubicBezTo>
                  <a:pt x="4916" y="4758"/>
                  <a:pt x="5105" y="4947"/>
                  <a:pt x="5357" y="4947"/>
                </a:cubicBezTo>
                <a:lnTo>
                  <a:pt x="6617" y="4947"/>
                </a:lnTo>
                <a:lnTo>
                  <a:pt x="6617" y="5766"/>
                </a:lnTo>
                <a:lnTo>
                  <a:pt x="5357" y="5766"/>
                </a:lnTo>
                <a:cubicBezTo>
                  <a:pt x="5105" y="5766"/>
                  <a:pt x="4916" y="5987"/>
                  <a:pt x="4916" y="6207"/>
                </a:cubicBezTo>
                <a:cubicBezTo>
                  <a:pt x="4916" y="6459"/>
                  <a:pt x="5105" y="6617"/>
                  <a:pt x="5357" y="6617"/>
                </a:cubicBezTo>
                <a:lnTo>
                  <a:pt x="6523" y="6617"/>
                </a:lnTo>
                <a:cubicBezTo>
                  <a:pt x="6333" y="7562"/>
                  <a:pt x="5514" y="8255"/>
                  <a:pt x="4538" y="8255"/>
                </a:cubicBezTo>
                <a:cubicBezTo>
                  <a:pt x="3530" y="8255"/>
                  <a:pt x="2679" y="7562"/>
                  <a:pt x="2521" y="6617"/>
                </a:cubicBezTo>
                <a:lnTo>
                  <a:pt x="3687" y="6617"/>
                </a:lnTo>
                <a:cubicBezTo>
                  <a:pt x="3939" y="6617"/>
                  <a:pt x="4128" y="6396"/>
                  <a:pt x="4128" y="6207"/>
                </a:cubicBezTo>
                <a:cubicBezTo>
                  <a:pt x="4128" y="5987"/>
                  <a:pt x="3939" y="5766"/>
                  <a:pt x="3687" y="5766"/>
                </a:cubicBezTo>
                <a:lnTo>
                  <a:pt x="2490" y="5766"/>
                </a:lnTo>
                <a:lnTo>
                  <a:pt x="2490" y="4947"/>
                </a:lnTo>
                <a:lnTo>
                  <a:pt x="3687" y="4947"/>
                </a:lnTo>
                <a:cubicBezTo>
                  <a:pt x="3939" y="4947"/>
                  <a:pt x="4128" y="4758"/>
                  <a:pt x="4128" y="4506"/>
                </a:cubicBezTo>
                <a:cubicBezTo>
                  <a:pt x="4128" y="4285"/>
                  <a:pt x="3939" y="4128"/>
                  <a:pt x="3687" y="4128"/>
                </a:cubicBezTo>
                <a:lnTo>
                  <a:pt x="2490" y="4128"/>
                </a:lnTo>
                <a:lnTo>
                  <a:pt x="2490" y="3277"/>
                </a:lnTo>
                <a:lnTo>
                  <a:pt x="3687" y="3277"/>
                </a:lnTo>
                <a:cubicBezTo>
                  <a:pt x="3939" y="3277"/>
                  <a:pt x="4128" y="3057"/>
                  <a:pt x="4128" y="2836"/>
                </a:cubicBezTo>
                <a:cubicBezTo>
                  <a:pt x="4128" y="2584"/>
                  <a:pt x="3939" y="2395"/>
                  <a:pt x="3687" y="2395"/>
                </a:cubicBezTo>
                <a:lnTo>
                  <a:pt x="2521" y="2395"/>
                </a:lnTo>
                <a:cubicBezTo>
                  <a:pt x="2710" y="1481"/>
                  <a:pt x="3530" y="788"/>
                  <a:pt x="4538" y="788"/>
                </a:cubicBezTo>
                <a:close/>
                <a:moveTo>
                  <a:pt x="8255" y="5671"/>
                </a:moveTo>
                <a:lnTo>
                  <a:pt x="8255" y="6144"/>
                </a:lnTo>
                <a:cubicBezTo>
                  <a:pt x="8255" y="8066"/>
                  <a:pt x="6806" y="9641"/>
                  <a:pt x="4947" y="9830"/>
                </a:cubicBezTo>
                <a:lnTo>
                  <a:pt x="4947" y="9011"/>
                </a:lnTo>
                <a:cubicBezTo>
                  <a:pt x="6365" y="8822"/>
                  <a:pt x="7436" y="7593"/>
                  <a:pt x="7436" y="6144"/>
                </a:cubicBezTo>
                <a:lnTo>
                  <a:pt x="7436" y="5671"/>
                </a:lnTo>
                <a:cubicBezTo>
                  <a:pt x="7562" y="5703"/>
                  <a:pt x="7720" y="5735"/>
                  <a:pt x="7846" y="5735"/>
                </a:cubicBezTo>
                <a:cubicBezTo>
                  <a:pt x="7940" y="5735"/>
                  <a:pt x="8098" y="5703"/>
                  <a:pt x="8255" y="5671"/>
                </a:cubicBezTo>
                <a:close/>
                <a:moveTo>
                  <a:pt x="1639" y="5703"/>
                </a:moveTo>
                <a:lnTo>
                  <a:pt x="1639" y="6176"/>
                </a:lnTo>
                <a:cubicBezTo>
                  <a:pt x="1639" y="7625"/>
                  <a:pt x="2710" y="8853"/>
                  <a:pt x="4128" y="9043"/>
                </a:cubicBezTo>
                <a:lnTo>
                  <a:pt x="4128" y="9893"/>
                </a:lnTo>
                <a:cubicBezTo>
                  <a:pt x="2238" y="9641"/>
                  <a:pt x="820" y="8066"/>
                  <a:pt x="820" y="6176"/>
                </a:cubicBezTo>
                <a:lnTo>
                  <a:pt x="820" y="5703"/>
                </a:lnTo>
                <a:cubicBezTo>
                  <a:pt x="946" y="5735"/>
                  <a:pt x="1104" y="5798"/>
                  <a:pt x="1261" y="5798"/>
                </a:cubicBezTo>
                <a:cubicBezTo>
                  <a:pt x="1419" y="5798"/>
                  <a:pt x="1545" y="5735"/>
                  <a:pt x="1639" y="5703"/>
                </a:cubicBezTo>
                <a:close/>
                <a:moveTo>
                  <a:pt x="4569" y="12414"/>
                </a:moveTo>
                <a:cubicBezTo>
                  <a:pt x="5073" y="12414"/>
                  <a:pt x="5546" y="12760"/>
                  <a:pt x="5703" y="13233"/>
                </a:cubicBezTo>
                <a:lnTo>
                  <a:pt x="3372" y="13233"/>
                </a:lnTo>
                <a:cubicBezTo>
                  <a:pt x="3530" y="12760"/>
                  <a:pt x="4002" y="12414"/>
                  <a:pt x="4569" y="12414"/>
                </a:cubicBezTo>
                <a:close/>
                <a:moveTo>
                  <a:pt x="4569" y="1"/>
                </a:moveTo>
                <a:cubicBezTo>
                  <a:pt x="2962" y="1"/>
                  <a:pt x="1639" y="1292"/>
                  <a:pt x="1639" y="2868"/>
                </a:cubicBezTo>
                <a:lnTo>
                  <a:pt x="1639" y="3340"/>
                </a:lnTo>
                <a:cubicBezTo>
                  <a:pt x="1545" y="3309"/>
                  <a:pt x="1387" y="3277"/>
                  <a:pt x="1261" y="3277"/>
                </a:cubicBezTo>
                <a:cubicBezTo>
                  <a:pt x="600" y="3277"/>
                  <a:pt x="1" y="3813"/>
                  <a:pt x="1" y="4474"/>
                </a:cubicBezTo>
                <a:lnTo>
                  <a:pt x="1" y="6144"/>
                </a:lnTo>
                <a:cubicBezTo>
                  <a:pt x="1" y="8507"/>
                  <a:pt x="1797" y="10460"/>
                  <a:pt x="4128" y="10681"/>
                </a:cubicBezTo>
                <a:lnTo>
                  <a:pt x="4128" y="11626"/>
                </a:lnTo>
                <a:cubicBezTo>
                  <a:pt x="3183" y="11815"/>
                  <a:pt x="2490" y="12634"/>
                  <a:pt x="2490" y="13611"/>
                </a:cubicBezTo>
                <a:cubicBezTo>
                  <a:pt x="2490" y="13863"/>
                  <a:pt x="2679" y="14052"/>
                  <a:pt x="2868" y="14052"/>
                </a:cubicBezTo>
                <a:lnTo>
                  <a:pt x="6176" y="14052"/>
                </a:lnTo>
                <a:cubicBezTo>
                  <a:pt x="6428" y="14052"/>
                  <a:pt x="6617" y="13863"/>
                  <a:pt x="6617" y="13611"/>
                </a:cubicBezTo>
                <a:cubicBezTo>
                  <a:pt x="6617" y="12634"/>
                  <a:pt x="5892" y="11783"/>
                  <a:pt x="4947" y="11626"/>
                </a:cubicBezTo>
                <a:lnTo>
                  <a:pt x="4947" y="10681"/>
                </a:lnTo>
                <a:cubicBezTo>
                  <a:pt x="7247" y="10460"/>
                  <a:pt x="9106" y="8538"/>
                  <a:pt x="9106" y="6176"/>
                </a:cubicBezTo>
                <a:lnTo>
                  <a:pt x="9106" y="4537"/>
                </a:lnTo>
                <a:cubicBezTo>
                  <a:pt x="9106" y="3844"/>
                  <a:pt x="8539" y="3309"/>
                  <a:pt x="7846" y="3309"/>
                </a:cubicBezTo>
                <a:cubicBezTo>
                  <a:pt x="7688" y="3309"/>
                  <a:pt x="7562" y="3340"/>
                  <a:pt x="7436" y="3372"/>
                </a:cubicBezTo>
                <a:lnTo>
                  <a:pt x="7436" y="2868"/>
                </a:lnTo>
                <a:cubicBezTo>
                  <a:pt x="7436" y="1261"/>
                  <a:pt x="6144" y="1"/>
                  <a:pt x="456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0" name="Google Shape;830;p104"/>
          <p:cNvCxnSpPr/>
          <p:nvPr/>
        </p:nvCxnSpPr>
        <p:spPr>
          <a:xfrm>
            <a:off x="212650" y="4821075"/>
            <a:ext cx="8741400" cy="0"/>
          </a:xfrm>
          <a:prstGeom prst="straightConnector1">
            <a:avLst/>
          </a:prstGeom>
          <a:noFill/>
          <a:ln cap="flat" cmpd="sng" w="38100">
            <a:solidFill>
              <a:schemeClr val="dk2"/>
            </a:solidFill>
            <a:prstDash val="solid"/>
            <a:round/>
            <a:headEnd len="med" w="med" type="none"/>
            <a:tailEnd len="med" w="med" type="none"/>
          </a:ln>
        </p:spPr>
      </p:cxnSp>
      <p:pic>
        <p:nvPicPr>
          <p:cNvPr id="831" name="Google Shape;831;p104"/>
          <p:cNvPicPr preferRelativeResize="0"/>
          <p:nvPr/>
        </p:nvPicPr>
        <p:blipFill>
          <a:blip r:embed="rId9">
            <a:alphaModFix/>
          </a:blip>
          <a:stretch>
            <a:fillRect/>
          </a:stretch>
        </p:blipFill>
        <p:spPr>
          <a:xfrm>
            <a:off x="484250" y="4158825"/>
            <a:ext cx="644725" cy="644725"/>
          </a:xfrm>
          <a:prstGeom prst="rect">
            <a:avLst/>
          </a:prstGeom>
          <a:noFill/>
          <a:ln>
            <a:noFill/>
          </a:ln>
        </p:spPr>
      </p:pic>
      <p:pic>
        <p:nvPicPr>
          <p:cNvPr id="832" name="Google Shape;832;p104"/>
          <p:cNvPicPr preferRelativeResize="0"/>
          <p:nvPr/>
        </p:nvPicPr>
        <p:blipFill>
          <a:blip r:embed="rId9">
            <a:alphaModFix/>
          </a:blip>
          <a:stretch>
            <a:fillRect/>
          </a:stretch>
        </p:blipFill>
        <p:spPr>
          <a:xfrm>
            <a:off x="3187787" y="4145650"/>
            <a:ext cx="644725" cy="644725"/>
          </a:xfrm>
          <a:prstGeom prst="rect">
            <a:avLst/>
          </a:prstGeom>
          <a:noFill/>
          <a:ln>
            <a:noFill/>
          </a:ln>
        </p:spPr>
      </p:pic>
      <p:pic>
        <p:nvPicPr>
          <p:cNvPr id="833" name="Google Shape;833;p104"/>
          <p:cNvPicPr preferRelativeResize="0"/>
          <p:nvPr/>
        </p:nvPicPr>
        <p:blipFill>
          <a:blip r:embed="rId9">
            <a:alphaModFix/>
          </a:blip>
          <a:stretch>
            <a:fillRect/>
          </a:stretch>
        </p:blipFill>
        <p:spPr>
          <a:xfrm>
            <a:off x="4774125" y="4154650"/>
            <a:ext cx="644725" cy="644725"/>
          </a:xfrm>
          <a:prstGeom prst="rect">
            <a:avLst/>
          </a:prstGeom>
          <a:noFill/>
          <a:ln>
            <a:noFill/>
          </a:ln>
        </p:spPr>
      </p:pic>
      <p:pic>
        <p:nvPicPr>
          <p:cNvPr id="834" name="Google Shape;834;p104"/>
          <p:cNvPicPr preferRelativeResize="0"/>
          <p:nvPr/>
        </p:nvPicPr>
        <p:blipFill>
          <a:blip r:embed="rId9">
            <a:alphaModFix/>
          </a:blip>
          <a:stretch>
            <a:fillRect/>
          </a:stretch>
        </p:blipFill>
        <p:spPr>
          <a:xfrm>
            <a:off x="6495012" y="4154650"/>
            <a:ext cx="644725" cy="644725"/>
          </a:xfrm>
          <a:prstGeom prst="rect">
            <a:avLst/>
          </a:prstGeom>
          <a:noFill/>
          <a:ln>
            <a:noFill/>
          </a:ln>
        </p:spPr>
      </p:pic>
      <p:pic>
        <p:nvPicPr>
          <p:cNvPr id="835" name="Google Shape;835;p104"/>
          <p:cNvPicPr preferRelativeResize="0"/>
          <p:nvPr/>
        </p:nvPicPr>
        <p:blipFill>
          <a:blip r:embed="rId9">
            <a:alphaModFix/>
          </a:blip>
          <a:stretch>
            <a:fillRect/>
          </a:stretch>
        </p:blipFill>
        <p:spPr>
          <a:xfrm>
            <a:off x="7909675" y="4154650"/>
            <a:ext cx="644725" cy="644725"/>
          </a:xfrm>
          <a:prstGeom prst="rect">
            <a:avLst/>
          </a:prstGeom>
          <a:noFill/>
          <a:ln>
            <a:noFill/>
          </a:ln>
        </p:spPr>
      </p:pic>
      <p:sp>
        <p:nvSpPr>
          <p:cNvPr id="836" name="Google Shape;836;p104"/>
          <p:cNvSpPr/>
          <p:nvPr/>
        </p:nvSpPr>
        <p:spPr>
          <a:xfrm>
            <a:off x="2402300" y="4207550"/>
            <a:ext cx="271245" cy="448224"/>
          </a:xfrm>
          <a:custGeom>
            <a:rect b="b" l="l" r="r" t="t"/>
            <a:pathLst>
              <a:path extrusionOk="0" h="14052" w="9106">
                <a:moveTo>
                  <a:pt x="1230" y="4096"/>
                </a:moveTo>
                <a:cubicBezTo>
                  <a:pt x="1450" y="4096"/>
                  <a:pt x="1608" y="4285"/>
                  <a:pt x="1608" y="4474"/>
                </a:cubicBezTo>
                <a:cubicBezTo>
                  <a:pt x="1608" y="4726"/>
                  <a:pt x="1419" y="4915"/>
                  <a:pt x="1230" y="4915"/>
                </a:cubicBezTo>
                <a:cubicBezTo>
                  <a:pt x="978" y="4915"/>
                  <a:pt x="789" y="4726"/>
                  <a:pt x="789" y="4474"/>
                </a:cubicBezTo>
                <a:cubicBezTo>
                  <a:pt x="820" y="4285"/>
                  <a:pt x="978" y="4096"/>
                  <a:pt x="1230" y="4096"/>
                </a:cubicBezTo>
                <a:close/>
                <a:moveTo>
                  <a:pt x="7846" y="4096"/>
                </a:moveTo>
                <a:cubicBezTo>
                  <a:pt x="8066" y="4096"/>
                  <a:pt x="8255" y="4285"/>
                  <a:pt x="8255" y="4474"/>
                </a:cubicBezTo>
                <a:cubicBezTo>
                  <a:pt x="8255" y="4726"/>
                  <a:pt x="8066" y="4915"/>
                  <a:pt x="7846" y="4915"/>
                </a:cubicBezTo>
                <a:cubicBezTo>
                  <a:pt x="7594" y="4915"/>
                  <a:pt x="7436" y="4726"/>
                  <a:pt x="7436" y="4474"/>
                </a:cubicBezTo>
                <a:cubicBezTo>
                  <a:pt x="7436" y="4285"/>
                  <a:pt x="7594" y="4096"/>
                  <a:pt x="7846" y="4096"/>
                </a:cubicBezTo>
                <a:close/>
                <a:moveTo>
                  <a:pt x="4538" y="788"/>
                </a:moveTo>
                <a:cubicBezTo>
                  <a:pt x="5514" y="788"/>
                  <a:pt x="6365" y="1481"/>
                  <a:pt x="6523" y="2427"/>
                </a:cubicBezTo>
                <a:lnTo>
                  <a:pt x="5357" y="2427"/>
                </a:lnTo>
                <a:cubicBezTo>
                  <a:pt x="5105" y="2427"/>
                  <a:pt x="4916" y="2616"/>
                  <a:pt x="4916" y="2868"/>
                </a:cubicBezTo>
                <a:cubicBezTo>
                  <a:pt x="4916" y="3088"/>
                  <a:pt x="5105" y="3309"/>
                  <a:pt x="5357" y="3309"/>
                </a:cubicBezTo>
                <a:lnTo>
                  <a:pt x="6617" y="3309"/>
                </a:lnTo>
                <a:lnTo>
                  <a:pt x="6617" y="4128"/>
                </a:lnTo>
                <a:lnTo>
                  <a:pt x="5357" y="4128"/>
                </a:lnTo>
                <a:cubicBezTo>
                  <a:pt x="5105" y="4128"/>
                  <a:pt x="4916" y="4317"/>
                  <a:pt x="4916" y="4506"/>
                </a:cubicBezTo>
                <a:cubicBezTo>
                  <a:pt x="4916" y="4758"/>
                  <a:pt x="5105" y="4947"/>
                  <a:pt x="5357" y="4947"/>
                </a:cubicBezTo>
                <a:lnTo>
                  <a:pt x="6617" y="4947"/>
                </a:lnTo>
                <a:lnTo>
                  <a:pt x="6617" y="5766"/>
                </a:lnTo>
                <a:lnTo>
                  <a:pt x="5357" y="5766"/>
                </a:lnTo>
                <a:cubicBezTo>
                  <a:pt x="5105" y="5766"/>
                  <a:pt x="4916" y="5987"/>
                  <a:pt x="4916" y="6207"/>
                </a:cubicBezTo>
                <a:cubicBezTo>
                  <a:pt x="4916" y="6459"/>
                  <a:pt x="5105" y="6617"/>
                  <a:pt x="5357" y="6617"/>
                </a:cubicBezTo>
                <a:lnTo>
                  <a:pt x="6523" y="6617"/>
                </a:lnTo>
                <a:cubicBezTo>
                  <a:pt x="6333" y="7562"/>
                  <a:pt x="5514" y="8255"/>
                  <a:pt x="4538" y="8255"/>
                </a:cubicBezTo>
                <a:cubicBezTo>
                  <a:pt x="3530" y="8255"/>
                  <a:pt x="2679" y="7562"/>
                  <a:pt x="2521" y="6617"/>
                </a:cubicBezTo>
                <a:lnTo>
                  <a:pt x="3687" y="6617"/>
                </a:lnTo>
                <a:cubicBezTo>
                  <a:pt x="3939" y="6617"/>
                  <a:pt x="4128" y="6396"/>
                  <a:pt x="4128" y="6207"/>
                </a:cubicBezTo>
                <a:cubicBezTo>
                  <a:pt x="4128" y="5987"/>
                  <a:pt x="3939" y="5766"/>
                  <a:pt x="3687" y="5766"/>
                </a:cubicBezTo>
                <a:lnTo>
                  <a:pt x="2490" y="5766"/>
                </a:lnTo>
                <a:lnTo>
                  <a:pt x="2490" y="4947"/>
                </a:lnTo>
                <a:lnTo>
                  <a:pt x="3687" y="4947"/>
                </a:lnTo>
                <a:cubicBezTo>
                  <a:pt x="3939" y="4947"/>
                  <a:pt x="4128" y="4758"/>
                  <a:pt x="4128" y="4506"/>
                </a:cubicBezTo>
                <a:cubicBezTo>
                  <a:pt x="4128" y="4285"/>
                  <a:pt x="3939" y="4128"/>
                  <a:pt x="3687" y="4128"/>
                </a:cubicBezTo>
                <a:lnTo>
                  <a:pt x="2490" y="4128"/>
                </a:lnTo>
                <a:lnTo>
                  <a:pt x="2490" y="3277"/>
                </a:lnTo>
                <a:lnTo>
                  <a:pt x="3687" y="3277"/>
                </a:lnTo>
                <a:cubicBezTo>
                  <a:pt x="3939" y="3277"/>
                  <a:pt x="4128" y="3057"/>
                  <a:pt x="4128" y="2836"/>
                </a:cubicBezTo>
                <a:cubicBezTo>
                  <a:pt x="4128" y="2584"/>
                  <a:pt x="3939" y="2395"/>
                  <a:pt x="3687" y="2395"/>
                </a:cubicBezTo>
                <a:lnTo>
                  <a:pt x="2521" y="2395"/>
                </a:lnTo>
                <a:cubicBezTo>
                  <a:pt x="2710" y="1481"/>
                  <a:pt x="3530" y="788"/>
                  <a:pt x="4538" y="788"/>
                </a:cubicBezTo>
                <a:close/>
                <a:moveTo>
                  <a:pt x="8255" y="5671"/>
                </a:moveTo>
                <a:lnTo>
                  <a:pt x="8255" y="6144"/>
                </a:lnTo>
                <a:cubicBezTo>
                  <a:pt x="8255" y="8066"/>
                  <a:pt x="6806" y="9641"/>
                  <a:pt x="4947" y="9830"/>
                </a:cubicBezTo>
                <a:lnTo>
                  <a:pt x="4947" y="9011"/>
                </a:lnTo>
                <a:cubicBezTo>
                  <a:pt x="6365" y="8822"/>
                  <a:pt x="7436" y="7593"/>
                  <a:pt x="7436" y="6144"/>
                </a:cubicBezTo>
                <a:lnTo>
                  <a:pt x="7436" y="5671"/>
                </a:lnTo>
                <a:cubicBezTo>
                  <a:pt x="7562" y="5703"/>
                  <a:pt x="7720" y="5735"/>
                  <a:pt x="7846" y="5735"/>
                </a:cubicBezTo>
                <a:cubicBezTo>
                  <a:pt x="7940" y="5735"/>
                  <a:pt x="8098" y="5703"/>
                  <a:pt x="8255" y="5671"/>
                </a:cubicBezTo>
                <a:close/>
                <a:moveTo>
                  <a:pt x="1639" y="5703"/>
                </a:moveTo>
                <a:lnTo>
                  <a:pt x="1639" y="6176"/>
                </a:lnTo>
                <a:cubicBezTo>
                  <a:pt x="1639" y="7625"/>
                  <a:pt x="2710" y="8853"/>
                  <a:pt x="4128" y="9043"/>
                </a:cubicBezTo>
                <a:lnTo>
                  <a:pt x="4128" y="9893"/>
                </a:lnTo>
                <a:cubicBezTo>
                  <a:pt x="2238" y="9641"/>
                  <a:pt x="820" y="8066"/>
                  <a:pt x="820" y="6176"/>
                </a:cubicBezTo>
                <a:lnTo>
                  <a:pt x="820" y="5703"/>
                </a:lnTo>
                <a:cubicBezTo>
                  <a:pt x="946" y="5735"/>
                  <a:pt x="1104" y="5798"/>
                  <a:pt x="1261" y="5798"/>
                </a:cubicBezTo>
                <a:cubicBezTo>
                  <a:pt x="1419" y="5798"/>
                  <a:pt x="1545" y="5735"/>
                  <a:pt x="1639" y="5703"/>
                </a:cubicBezTo>
                <a:close/>
                <a:moveTo>
                  <a:pt x="4569" y="12414"/>
                </a:moveTo>
                <a:cubicBezTo>
                  <a:pt x="5073" y="12414"/>
                  <a:pt x="5546" y="12760"/>
                  <a:pt x="5703" y="13233"/>
                </a:cubicBezTo>
                <a:lnTo>
                  <a:pt x="3372" y="13233"/>
                </a:lnTo>
                <a:cubicBezTo>
                  <a:pt x="3530" y="12760"/>
                  <a:pt x="4002" y="12414"/>
                  <a:pt x="4569" y="12414"/>
                </a:cubicBezTo>
                <a:close/>
                <a:moveTo>
                  <a:pt x="4569" y="1"/>
                </a:moveTo>
                <a:cubicBezTo>
                  <a:pt x="2962" y="1"/>
                  <a:pt x="1639" y="1292"/>
                  <a:pt x="1639" y="2868"/>
                </a:cubicBezTo>
                <a:lnTo>
                  <a:pt x="1639" y="3340"/>
                </a:lnTo>
                <a:cubicBezTo>
                  <a:pt x="1545" y="3309"/>
                  <a:pt x="1387" y="3277"/>
                  <a:pt x="1261" y="3277"/>
                </a:cubicBezTo>
                <a:cubicBezTo>
                  <a:pt x="600" y="3277"/>
                  <a:pt x="1" y="3813"/>
                  <a:pt x="1" y="4474"/>
                </a:cubicBezTo>
                <a:lnTo>
                  <a:pt x="1" y="6144"/>
                </a:lnTo>
                <a:cubicBezTo>
                  <a:pt x="1" y="8507"/>
                  <a:pt x="1797" y="10460"/>
                  <a:pt x="4128" y="10681"/>
                </a:cubicBezTo>
                <a:lnTo>
                  <a:pt x="4128" y="11626"/>
                </a:lnTo>
                <a:cubicBezTo>
                  <a:pt x="3183" y="11815"/>
                  <a:pt x="2490" y="12634"/>
                  <a:pt x="2490" y="13611"/>
                </a:cubicBezTo>
                <a:cubicBezTo>
                  <a:pt x="2490" y="13863"/>
                  <a:pt x="2679" y="14052"/>
                  <a:pt x="2868" y="14052"/>
                </a:cubicBezTo>
                <a:lnTo>
                  <a:pt x="6176" y="14052"/>
                </a:lnTo>
                <a:cubicBezTo>
                  <a:pt x="6428" y="14052"/>
                  <a:pt x="6617" y="13863"/>
                  <a:pt x="6617" y="13611"/>
                </a:cubicBezTo>
                <a:cubicBezTo>
                  <a:pt x="6617" y="12634"/>
                  <a:pt x="5892" y="11783"/>
                  <a:pt x="4947" y="11626"/>
                </a:cubicBezTo>
                <a:lnTo>
                  <a:pt x="4947" y="10681"/>
                </a:lnTo>
                <a:cubicBezTo>
                  <a:pt x="7247" y="10460"/>
                  <a:pt x="9106" y="8538"/>
                  <a:pt x="9106" y="6176"/>
                </a:cubicBezTo>
                <a:lnTo>
                  <a:pt x="9106" y="4537"/>
                </a:lnTo>
                <a:cubicBezTo>
                  <a:pt x="9106" y="3844"/>
                  <a:pt x="8539" y="3309"/>
                  <a:pt x="7846" y="3309"/>
                </a:cubicBezTo>
                <a:cubicBezTo>
                  <a:pt x="7688" y="3309"/>
                  <a:pt x="7562" y="3340"/>
                  <a:pt x="7436" y="3372"/>
                </a:cubicBezTo>
                <a:lnTo>
                  <a:pt x="7436" y="2868"/>
                </a:lnTo>
                <a:cubicBezTo>
                  <a:pt x="7436" y="1261"/>
                  <a:pt x="6144" y="1"/>
                  <a:pt x="456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7" name="Google Shape;837;p104"/>
          <p:cNvPicPr preferRelativeResize="0"/>
          <p:nvPr/>
        </p:nvPicPr>
        <p:blipFill>
          <a:blip r:embed="rId9">
            <a:alphaModFix/>
          </a:blip>
          <a:stretch>
            <a:fillRect/>
          </a:stretch>
        </p:blipFill>
        <p:spPr>
          <a:xfrm>
            <a:off x="1732975" y="4154650"/>
            <a:ext cx="644725" cy="644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05"/>
          <p:cNvSpPr txBox="1"/>
          <p:nvPr>
            <p:ph idx="1" type="subTitle"/>
          </p:nvPr>
        </p:nvSpPr>
        <p:spPr>
          <a:xfrm>
            <a:off x="1597800" y="1471950"/>
            <a:ext cx="6561300" cy="20712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ontserrat"/>
              <a:buAutoNum type="arabicPeriod"/>
            </a:pPr>
            <a:r>
              <a:rPr lang="en" sz="2200">
                <a:latin typeface="Montserrat"/>
                <a:ea typeface="Montserrat"/>
                <a:cs typeface="Montserrat"/>
                <a:sym typeface="Montserrat"/>
              </a:rPr>
              <a:t>Find and l</a:t>
            </a:r>
            <a:r>
              <a:rPr lang="en" sz="2200">
                <a:latin typeface="Montserrat"/>
                <a:ea typeface="Montserrat"/>
                <a:cs typeface="Montserrat"/>
                <a:sym typeface="Montserrat"/>
              </a:rPr>
              <a:t>isten to a story nearby</a:t>
            </a:r>
            <a:endParaRPr sz="2200">
              <a:latin typeface="Montserrat"/>
              <a:ea typeface="Montserrat"/>
              <a:cs typeface="Montserrat"/>
              <a:sym typeface="Montserrat"/>
            </a:endParaRPr>
          </a:p>
          <a:p>
            <a:pPr indent="0" lvl="0" marL="457200" rtl="0" algn="l">
              <a:spcBef>
                <a:spcPts val="0"/>
              </a:spcBef>
              <a:spcAft>
                <a:spcPts val="0"/>
              </a:spcAft>
              <a:buNone/>
            </a:pPr>
            <a:r>
              <a:t/>
            </a:r>
            <a:endParaRPr sz="2200">
              <a:latin typeface="Montserrat"/>
              <a:ea typeface="Montserrat"/>
              <a:cs typeface="Montserrat"/>
              <a:sym typeface="Montserrat"/>
            </a:endParaRPr>
          </a:p>
          <a:p>
            <a:pPr indent="-368300" lvl="0" marL="457200" rtl="0" algn="l">
              <a:spcBef>
                <a:spcPts val="0"/>
              </a:spcBef>
              <a:spcAft>
                <a:spcPts val="0"/>
              </a:spcAft>
              <a:buSzPts val="2200"/>
              <a:buFont typeface="Montserrat"/>
              <a:buAutoNum type="arabicPeriod"/>
            </a:pPr>
            <a:r>
              <a:rPr lang="en" sz="2200">
                <a:latin typeface="Montserrat"/>
                <a:ea typeface="Montserrat"/>
                <a:cs typeface="Montserrat"/>
                <a:sym typeface="Montserrat"/>
              </a:rPr>
              <a:t>Add a story from Japan to your playlist</a:t>
            </a:r>
            <a:endParaRPr sz="2200">
              <a:latin typeface="Montserrat"/>
              <a:ea typeface="Montserrat"/>
              <a:cs typeface="Montserrat"/>
              <a:sym typeface="Montserrat"/>
            </a:endParaRPr>
          </a:p>
          <a:p>
            <a:pPr indent="0" lvl="0" marL="457200" rtl="0" algn="l">
              <a:spcBef>
                <a:spcPts val="0"/>
              </a:spcBef>
              <a:spcAft>
                <a:spcPts val="0"/>
              </a:spcAft>
              <a:buNone/>
            </a:pPr>
            <a:r>
              <a:t/>
            </a:r>
            <a:endParaRPr sz="2200">
              <a:latin typeface="Montserrat"/>
              <a:ea typeface="Montserrat"/>
              <a:cs typeface="Montserrat"/>
              <a:sym typeface="Montserrat"/>
            </a:endParaRPr>
          </a:p>
          <a:p>
            <a:pPr indent="-368300" lvl="0" marL="457200" rtl="0" algn="l">
              <a:spcBef>
                <a:spcPts val="0"/>
              </a:spcBef>
              <a:spcAft>
                <a:spcPts val="0"/>
              </a:spcAft>
              <a:buSzPts val="2200"/>
              <a:buFont typeface="Montserrat"/>
              <a:buAutoNum type="arabicPeriod"/>
            </a:pPr>
            <a:r>
              <a:rPr lang="en" sz="2200">
                <a:latin typeface="Montserrat"/>
                <a:ea typeface="Montserrat"/>
                <a:cs typeface="Montserrat"/>
                <a:sym typeface="Montserrat"/>
              </a:rPr>
              <a:t>Upload a story </a:t>
            </a:r>
            <a:endParaRPr sz="2200">
              <a:latin typeface="Montserrat"/>
              <a:ea typeface="Montserrat"/>
              <a:cs typeface="Montserrat"/>
              <a:sym typeface="Montserrat"/>
            </a:endParaRPr>
          </a:p>
        </p:txBody>
      </p:sp>
      <p:sp>
        <p:nvSpPr>
          <p:cNvPr id="843" name="Google Shape;843;p105"/>
          <p:cNvSpPr txBox="1"/>
          <p:nvPr/>
        </p:nvSpPr>
        <p:spPr>
          <a:xfrm>
            <a:off x="93900" y="166950"/>
            <a:ext cx="5921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Reem Kufi"/>
                <a:ea typeface="Reem Kufi"/>
                <a:cs typeface="Reem Kufi"/>
                <a:sym typeface="Reem Kufi"/>
              </a:rPr>
              <a:t>TESTING THE TASKS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7" name="Shape 847"/>
        <p:cNvGrpSpPr/>
        <p:nvPr/>
      </p:nvGrpSpPr>
      <p:grpSpPr>
        <a:xfrm>
          <a:off x="0" y="0"/>
          <a:ext cx="0" cy="0"/>
          <a:chOff x="0" y="0"/>
          <a:chExt cx="0" cy="0"/>
        </a:xfrm>
      </p:grpSpPr>
      <p:pic>
        <p:nvPicPr>
          <p:cNvPr id="848" name="Google Shape;848;p106"/>
          <p:cNvPicPr preferRelativeResize="0"/>
          <p:nvPr/>
        </p:nvPicPr>
        <p:blipFill>
          <a:blip r:embed="rId3">
            <a:alphaModFix/>
          </a:blip>
          <a:stretch>
            <a:fillRect/>
          </a:stretch>
        </p:blipFill>
        <p:spPr>
          <a:xfrm>
            <a:off x="1488775" y="1348725"/>
            <a:ext cx="1282875" cy="1282875"/>
          </a:xfrm>
          <a:prstGeom prst="rect">
            <a:avLst/>
          </a:prstGeom>
          <a:noFill/>
          <a:ln>
            <a:noFill/>
          </a:ln>
        </p:spPr>
      </p:pic>
      <p:pic>
        <p:nvPicPr>
          <p:cNvPr id="849" name="Google Shape;849;p106"/>
          <p:cNvPicPr preferRelativeResize="0"/>
          <p:nvPr/>
        </p:nvPicPr>
        <p:blipFill>
          <a:blip r:embed="rId4">
            <a:alphaModFix/>
          </a:blip>
          <a:stretch>
            <a:fillRect/>
          </a:stretch>
        </p:blipFill>
        <p:spPr>
          <a:xfrm>
            <a:off x="6293275" y="3128900"/>
            <a:ext cx="1282875" cy="1282875"/>
          </a:xfrm>
          <a:prstGeom prst="rect">
            <a:avLst/>
          </a:prstGeom>
          <a:noFill/>
          <a:ln>
            <a:noFill/>
          </a:ln>
        </p:spPr>
      </p:pic>
      <p:sp>
        <p:nvSpPr>
          <p:cNvPr id="850" name="Google Shape;850;p106"/>
          <p:cNvSpPr txBox="1"/>
          <p:nvPr/>
        </p:nvSpPr>
        <p:spPr>
          <a:xfrm>
            <a:off x="3092348" y="1540025"/>
            <a:ext cx="4483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a:t>
            </a:r>
            <a:r>
              <a:rPr lang="en" sz="2000">
                <a:latin typeface="Montserrat"/>
                <a:ea typeface="Montserrat"/>
                <a:cs typeface="Montserrat"/>
                <a:sym typeface="Montserrat"/>
              </a:rPr>
              <a:t>UI designer and marketing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-Grew up in California surrounded by other cultures</a:t>
            </a:r>
            <a:endParaRPr sz="2000">
              <a:latin typeface="Montserrat"/>
              <a:ea typeface="Montserrat"/>
              <a:cs typeface="Montserrat"/>
              <a:sym typeface="Montserrat"/>
            </a:endParaRPr>
          </a:p>
        </p:txBody>
      </p:sp>
      <p:sp>
        <p:nvSpPr>
          <p:cNvPr id="851" name="Google Shape;851;p106"/>
          <p:cNvSpPr txBox="1"/>
          <p:nvPr/>
        </p:nvSpPr>
        <p:spPr>
          <a:xfrm>
            <a:off x="1779223" y="3366775"/>
            <a:ext cx="4290300" cy="1108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latin typeface="Montserrat"/>
                <a:ea typeface="Montserrat"/>
                <a:cs typeface="Montserrat"/>
                <a:sym typeface="Montserrat"/>
              </a:rPr>
              <a:t>-</a:t>
            </a:r>
            <a:r>
              <a:rPr lang="en" sz="2000">
                <a:latin typeface="Montserrat"/>
                <a:ea typeface="Montserrat"/>
                <a:cs typeface="Montserrat"/>
                <a:sym typeface="Montserrat"/>
              </a:rPr>
              <a:t>Nursing student at PLU</a:t>
            </a:r>
            <a:endParaRPr sz="2000">
              <a:latin typeface="Montserrat"/>
              <a:ea typeface="Montserrat"/>
              <a:cs typeface="Montserrat"/>
              <a:sym typeface="Montserrat"/>
            </a:endParaRPr>
          </a:p>
          <a:p>
            <a:pPr indent="0" lvl="0" marL="0" rtl="0" algn="r">
              <a:spcBef>
                <a:spcPts val="0"/>
              </a:spcBef>
              <a:spcAft>
                <a:spcPts val="0"/>
              </a:spcAft>
              <a:buNone/>
            </a:pPr>
            <a:r>
              <a:rPr lang="en" sz="2000">
                <a:latin typeface="Montserrat"/>
                <a:ea typeface="Montserrat"/>
                <a:cs typeface="Montserrat"/>
                <a:sym typeface="Montserrat"/>
              </a:rPr>
              <a:t>-Uses clubs to share Hawaiian/Japanese culture</a:t>
            </a:r>
            <a:endParaRPr sz="2000">
              <a:latin typeface="Montserrat"/>
              <a:ea typeface="Montserrat"/>
              <a:cs typeface="Montserrat"/>
              <a:sym typeface="Montserrat"/>
            </a:endParaRPr>
          </a:p>
        </p:txBody>
      </p:sp>
      <p:sp>
        <p:nvSpPr>
          <p:cNvPr id="852" name="Google Shape;852;p106"/>
          <p:cNvSpPr txBox="1"/>
          <p:nvPr>
            <p:ph idx="4294967295" type="title"/>
          </p:nvPr>
        </p:nvSpPr>
        <p:spPr>
          <a:xfrm>
            <a:off x="720000" y="382650"/>
            <a:ext cx="6013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chemeClr val="dk1"/>
                </a:solidFill>
              </a:rPr>
              <a:t>PARTICIPANTS</a:t>
            </a:r>
            <a:endParaRPr sz="28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6" name="Shape 856"/>
        <p:cNvGrpSpPr/>
        <p:nvPr/>
      </p:nvGrpSpPr>
      <p:grpSpPr>
        <a:xfrm>
          <a:off x="0" y="0"/>
          <a:ext cx="0" cy="0"/>
          <a:chOff x="0" y="0"/>
          <a:chExt cx="0" cy="0"/>
        </a:xfrm>
      </p:grpSpPr>
      <p:sp>
        <p:nvSpPr>
          <p:cNvPr id="857" name="Google Shape;857;p107"/>
          <p:cNvSpPr txBox="1"/>
          <p:nvPr/>
        </p:nvSpPr>
        <p:spPr>
          <a:xfrm>
            <a:off x="3092350" y="1540025"/>
            <a:ext cx="46896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latin typeface="Montserrat"/>
                <a:ea typeface="Montserrat"/>
                <a:cs typeface="Montserrat"/>
                <a:sym typeface="Montserrat"/>
              </a:rPr>
              <a:t>-Community Engagement Director</a:t>
            </a:r>
            <a:endParaRPr sz="2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latin typeface="Montserrat"/>
                <a:ea typeface="Montserrat"/>
                <a:cs typeface="Montserrat"/>
                <a:sym typeface="Montserrat"/>
              </a:rPr>
              <a:t>-From India, studied in London</a:t>
            </a:r>
            <a:endParaRPr sz="2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latin typeface="Montserrat"/>
                <a:ea typeface="Montserrat"/>
                <a:cs typeface="Montserrat"/>
                <a:sym typeface="Montserrat"/>
              </a:rPr>
              <a:t>-Old President of Indian Association of North Texas</a:t>
            </a:r>
            <a:endParaRPr sz="2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p:txBody>
      </p:sp>
      <p:sp>
        <p:nvSpPr>
          <p:cNvPr id="858" name="Google Shape;858;p107"/>
          <p:cNvSpPr txBox="1"/>
          <p:nvPr/>
        </p:nvSpPr>
        <p:spPr>
          <a:xfrm>
            <a:off x="1779223" y="3366775"/>
            <a:ext cx="42903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t/>
            </a:r>
            <a:endParaRPr sz="2000">
              <a:latin typeface="Montserrat"/>
              <a:ea typeface="Montserrat"/>
              <a:cs typeface="Montserrat"/>
              <a:sym typeface="Montserrat"/>
            </a:endParaRPr>
          </a:p>
        </p:txBody>
      </p:sp>
      <p:sp>
        <p:nvSpPr>
          <p:cNvPr id="859" name="Google Shape;859;p107"/>
          <p:cNvSpPr txBox="1"/>
          <p:nvPr>
            <p:ph idx="4294967295" type="title"/>
          </p:nvPr>
        </p:nvSpPr>
        <p:spPr>
          <a:xfrm>
            <a:off x="720000" y="382650"/>
            <a:ext cx="6013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rPr>
              <a:t>PARTICIPANTS</a:t>
            </a:r>
            <a:endParaRPr sz="2800">
              <a:solidFill>
                <a:schemeClr val="dk1"/>
              </a:solidFill>
            </a:endParaRPr>
          </a:p>
          <a:p>
            <a:pPr indent="0" lvl="0" marL="0" rtl="0" algn="l">
              <a:spcBef>
                <a:spcPts val="0"/>
              </a:spcBef>
              <a:spcAft>
                <a:spcPts val="0"/>
              </a:spcAft>
              <a:buNone/>
            </a:pPr>
            <a:r>
              <a:t/>
            </a:r>
            <a:endParaRPr/>
          </a:p>
        </p:txBody>
      </p:sp>
      <p:pic>
        <p:nvPicPr>
          <p:cNvPr id="860" name="Google Shape;860;p107"/>
          <p:cNvPicPr preferRelativeResize="0"/>
          <p:nvPr/>
        </p:nvPicPr>
        <p:blipFill>
          <a:blip r:embed="rId3">
            <a:alphaModFix/>
          </a:blip>
          <a:stretch>
            <a:fillRect/>
          </a:stretch>
        </p:blipFill>
        <p:spPr>
          <a:xfrm>
            <a:off x="1354999" y="1399925"/>
            <a:ext cx="1282875" cy="1388395"/>
          </a:xfrm>
          <a:prstGeom prst="rect">
            <a:avLst/>
          </a:prstGeom>
          <a:noFill/>
          <a:ln>
            <a:noFill/>
          </a:ln>
        </p:spPr>
      </p:pic>
      <p:pic>
        <p:nvPicPr>
          <p:cNvPr id="861" name="Google Shape;861;p107"/>
          <p:cNvPicPr preferRelativeResize="0"/>
          <p:nvPr/>
        </p:nvPicPr>
        <p:blipFill>
          <a:blip r:embed="rId4">
            <a:alphaModFix/>
          </a:blip>
          <a:stretch>
            <a:fillRect/>
          </a:stretch>
        </p:blipFill>
        <p:spPr>
          <a:xfrm>
            <a:off x="6393550" y="3210500"/>
            <a:ext cx="1388400" cy="1388400"/>
          </a:xfrm>
          <a:prstGeom prst="rect">
            <a:avLst/>
          </a:prstGeom>
          <a:noFill/>
          <a:ln>
            <a:noFill/>
          </a:ln>
        </p:spPr>
      </p:pic>
      <p:sp>
        <p:nvSpPr>
          <p:cNvPr id="862" name="Google Shape;862;p107"/>
          <p:cNvSpPr txBox="1"/>
          <p:nvPr/>
        </p:nvSpPr>
        <p:spPr>
          <a:xfrm>
            <a:off x="1476650" y="3413650"/>
            <a:ext cx="4689600" cy="1108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Spanish major @ Brown</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Very involved in Los Angeles Persian community </a:t>
            </a:r>
            <a:endParaRPr sz="2000">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6" name="Shape 866"/>
        <p:cNvGrpSpPr/>
        <p:nvPr/>
      </p:nvGrpSpPr>
      <p:grpSpPr>
        <a:xfrm>
          <a:off x="0" y="0"/>
          <a:ext cx="0" cy="0"/>
          <a:chOff x="0" y="0"/>
          <a:chExt cx="0" cy="0"/>
        </a:xfrm>
      </p:grpSpPr>
      <p:sp>
        <p:nvSpPr>
          <p:cNvPr id="867" name="Google Shape;867;p108"/>
          <p:cNvSpPr txBox="1"/>
          <p:nvPr/>
        </p:nvSpPr>
        <p:spPr>
          <a:xfrm>
            <a:off x="3038373" y="1511925"/>
            <a:ext cx="44838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-Filmmaker, photographer and designer</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-Current student at Chapman</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-Shares stories via visual mediums</a:t>
            </a:r>
            <a:endParaRPr sz="2000">
              <a:latin typeface="Montserrat"/>
              <a:ea typeface="Montserrat"/>
              <a:cs typeface="Montserrat"/>
              <a:sym typeface="Montserrat"/>
            </a:endParaRPr>
          </a:p>
        </p:txBody>
      </p:sp>
      <p:sp>
        <p:nvSpPr>
          <p:cNvPr id="868" name="Google Shape;868;p108"/>
          <p:cNvSpPr txBox="1"/>
          <p:nvPr/>
        </p:nvSpPr>
        <p:spPr>
          <a:xfrm>
            <a:off x="1779223" y="3366775"/>
            <a:ext cx="4290300" cy="1723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latin typeface="Montserrat"/>
                <a:ea typeface="Montserrat"/>
                <a:cs typeface="Montserrat"/>
                <a:sym typeface="Montserrat"/>
              </a:rPr>
              <a:t>-Loves to travel</a:t>
            </a:r>
            <a:endParaRPr sz="2000">
              <a:latin typeface="Montserrat"/>
              <a:ea typeface="Montserrat"/>
              <a:cs typeface="Montserrat"/>
              <a:sym typeface="Montserrat"/>
            </a:endParaRPr>
          </a:p>
          <a:p>
            <a:pPr indent="0" lvl="0" marL="0" rtl="0" algn="r">
              <a:spcBef>
                <a:spcPts val="0"/>
              </a:spcBef>
              <a:spcAft>
                <a:spcPts val="0"/>
              </a:spcAft>
              <a:buNone/>
            </a:pPr>
            <a:r>
              <a:rPr lang="en" sz="2000">
                <a:latin typeface="Montserrat"/>
                <a:ea typeface="Montserrat"/>
                <a:cs typeface="Montserrat"/>
                <a:sym typeface="Montserrat"/>
              </a:rPr>
              <a:t>-Loves to visit historic sites/museums when traveling</a:t>
            </a:r>
            <a:endParaRPr sz="2000">
              <a:latin typeface="Montserrat"/>
              <a:ea typeface="Montserrat"/>
              <a:cs typeface="Montserrat"/>
              <a:sym typeface="Montserrat"/>
            </a:endParaRPr>
          </a:p>
          <a:p>
            <a:pPr indent="0" lvl="0" marL="0" rtl="0" algn="r">
              <a:spcBef>
                <a:spcPts val="0"/>
              </a:spcBef>
              <a:spcAft>
                <a:spcPts val="0"/>
              </a:spcAft>
              <a:buNone/>
            </a:pPr>
            <a:r>
              <a:rPr lang="en" sz="2000">
                <a:latin typeface="Montserrat"/>
                <a:ea typeface="Montserrat"/>
                <a:cs typeface="Montserrat"/>
                <a:sym typeface="Montserrat"/>
              </a:rPr>
              <a:t>-Avid listener of “NPR </a:t>
            </a:r>
            <a:r>
              <a:rPr lang="en" sz="2000">
                <a:latin typeface="Montserrat"/>
                <a:ea typeface="Montserrat"/>
                <a:cs typeface="Montserrat"/>
                <a:sym typeface="Montserrat"/>
              </a:rPr>
              <a:t>Storycorps</a:t>
            </a:r>
            <a:r>
              <a:rPr lang="en" sz="2000">
                <a:latin typeface="Montserrat"/>
                <a:ea typeface="Montserrat"/>
                <a:cs typeface="Montserrat"/>
                <a:sym typeface="Montserrat"/>
              </a:rPr>
              <a:t>”</a:t>
            </a:r>
            <a:endParaRPr sz="2000">
              <a:latin typeface="Montserrat"/>
              <a:ea typeface="Montserrat"/>
              <a:cs typeface="Montserrat"/>
              <a:sym typeface="Montserrat"/>
            </a:endParaRPr>
          </a:p>
        </p:txBody>
      </p:sp>
      <p:sp>
        <p:nvSpPr>
          <p:cNvPr id="869" name="Google Shape;869;p108"/>
          <p:cNvSpPr txBox="1"/>
          <p:nvPr>
            <p:ph idx="4294967295" type="title"/>
          </p:nvPr>
        </p:nvSpPr>
        <p:spPr>
          <a:xfrm>
            <a:off x="720000" y="382650"/>
            <a:ext cx="6013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rPr>
              <a:t>PARTICIPANTS</a:t>
            </a:r>
            <a:endParaRPr sz="2800">
              <a:solidFill>
                <a:schemeClr val="dk1"/>
              </a:solidFill>
            </a:endParaRPr>
          </a:p>
          <a:p>
            <a:pPr indent="0" lvl="0" marL="0" rtl="0" algn="l">
              <a:spcBef>
                <a:spcPts val="0"/>
              </a:spcBef>
              <a:spcAft>
                <a:spcPts val="0"/>
              </a:spcAft>
              <a:buNone/>
            </a:pPr>
            <a:r>
              <a:t/>
            </a:r>
            <a:endParaRPr/>
          </a:p>
        </p:txBody>
      </p:sp>
      <p:pic>
        <p:nvPicPr>
          <p:cNvPr id="870" name="Google Shape;870;p108"/>
          <p:cNvPicPr preferRelativeResize="0"/>
          <p:nvPr/>
        </p:nvPicPr>
        <p:blipFill>
          <a:blip r:embed="rId3">
            <a:alphaModFix/>
          </a:blip>
          <a:stretch>
            <a:fillRect/>
          </a:stretch>
        </p:blipFill>
        <p:spPr>
          <a:xfrm>
            <a:off x="6460407" y="3176700"/>
            <a:ext cx="1300818" cy="1488350"/>
          </a:xfrm>
          <a:prstGeom prst="rect">
            <a:avLst/>
          </a:prstGeom>
          <a:noFill/>
          <a:ln>
            <a:noFill/>
          </a:ln>
        </p:spPr>
      </p:pic>
      <p:pic>
        <p:nvPicPr>
          <p:cNvPr id="871" name="Google Shape;871;p108"/>
          <p:cNvPicPr preferRelativeResize="0"/>
          <p:nvPr/>
        </p:nvPicPr>
        <p:blipFill>
          <a:blip r:embed="rId4">
            <a:alphaModFix/>
          </a:blip>
          <a:stretch>
            <a:fillRect/>
          </a:stretch>
        </p:blipFill>
        <p:spPr>
          <a:xfrm>
            <a:off x="1300925" y="1349938"/>
            <a:ext cx="1366399" cy="148837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09"/>
          <p:cNvSpPr txBox="1"/>
          <p:nvPr>
            <p:ph idx="1" type="subTitle"/>
          </p:nvPr>
        </p:nvSpPr>
        <p:spPr>
          <a:xfrm>
            <a:off x="1597800" y="1471950"/>
            <a:ext cx="6561300" cy="20712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ontserrat"/>
              <a:buAutoNum type="arabicPeriod"/>
            </a:pPr>
            <a:r>
              <a:rPr lang="en" sz="2200">
                <a:latin typeface="Montserrat"/>
                <a:ea typeface="Montserrat"/>
                <a:cs typeface="Montserrat"/>
                <a:sym typeface="Montserrat"/>
              </a:rPr>
              <a:t>Find and listen to a story nearby</a:t>
            </a:r>
            <a:endParaRPr sz="2200">
              <a:latin typeface="Montserrat"/>
              <a:ea typeface="Montserrat"/>
              <a:cs typeface="Montserrat"/>
              <a:sym typeface="Montserrat"/>
            </a:endParaRPr>
          </a:p>
          <a:p>
            <a:pPr indent="0" lvl="0" marL="457200" rtl="0" algn="l">
              <a:spcBef>
                <a:spcPts val="0"/>
              </a:spcBef>
              <a:spcAft>
                <a:spcPts val="0"/>
              </a:spcAft>
              <a:buNone/>
            </a:pPr>
            <a:r>
              <a:t/>
            </a:r>
            <a:endParaRPr sz="2200">
              <a:latin typeface="Montserrat"/>
              <a:ea typeface="Montserrat"/>
              <a:cs typeface="Montserrat"/>
              <a:sym typeface="Montserrat"/>
            </a:endParaRPr>
          </a:p>
          <a:p>
            <a:pPr indent="-368300" lvl="0" marL="457200" rtl="0" algn="l">
              <a:spcBef>
                <a:spcPts val="0"/>
              </a:spcBef>
              <a:spcAft>
                <a:spcPts val="0"/>
              </a:spcAft>
              <a:buSzPts val="2200"/>
              <a:buFont typeface="Montserrat"/>
              <a:buAutoNum type="arabicPeriod"/>
            </a:pPr>
            <a:r>
              <a:rPr lang="en" sz="2200">
                <a:latin typeface="Montserrat"/>
                <a:ea typeface="Montserrat"/>
                <a:cs typeface="Montserrat"/>
                <a:sym typeface="Montserrat"/>
              </a:rPr>
              <a:t>Add a story from Japan to your playlist</a:t>
            </a:r>
            <a:endParaRPr sz="2200">
              <a:latin typeface="Montserrat"/>
              <a:ea typeface="Montserrat"/>
              <a:cs typeface="Montserrat"/>
              <a:sym typeface="Montserrat"/>
            </a:endParaRPr>
          </a:p>
          <a:p>
            <a:pPr indent="0" lvl="0" marL="457200" rtl="0" algn="l">
              <a:spcBef>
                <a:spcPts val="0"/>
              </a:spcBef>
              <a:spcAft>
                <a:spcPts val="0"/>
              </a:spcAft>
              <a:buNone/>
            </a:pPr>
            <a:r>
              <a:t/>
            </a:r>
            <a:endParaRPr sz="2200">
              <a:latin typeface="Montserrat"/>
              <a:ea typeface="Montserrat"/>
              <a:cs typeface="Montserrat"/>
              <a:sym typeface="Montserrat"/>
            </a:endParaRPr>
          </a:p>
          <a:p>
            <a:pPr indent="-368300" lvl="0" marL="457200" rtl="0" algn="l">
              <a:spcBef>
                <a:spcPts val="0"/>
              </a:spcBef>
              <a:spcAft>
                <a:spcPts val="0"/>
              </a:spcAft>
              <a:buSzPts val="2200"/>
              <a:buFont typeface="Montserrat"/>
              <a:buAutoNum type="arabicPeriod"/>
            </a:pPr>
            <a:r>
              <a:rPr lang="en" sz="2200">
                <a:latin typeface="Montserrat"/>
                <a:ea typeface="Montserrat"/>
                <a:cs typeface="Montserrat"/>
                <a:sym typeface="Montserrat"/>
              </a:rPr>
              <a:t>Upload a story </a:t>
            </a:r>
            <a:endParaRPr sz="2200">
              <a:latin typeface="Montserrat"/>
              <a:ea typeface="Montserrat"/>
              <a:cs typeface="Montserrat"/>
              <a:sym typeface="Montserrat"/>
            </a:endParaRPr>
          </a:p>
        </p:txBody>
      </p:sp>
      <p:sp>
        <p:nvSpPr>
          <p:cNvPr id="877" name="Google Shape;877;p109"/>
          <p:cNvSpPr txBox="1"/>
          <p:nvPr/>
        </p:nvSpPr>
        <p:spPr>
          <a:xfrm>
            <a:off x="93900" y="166950"/>
            <a:ext cx="5921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Reem Kufi"/>
                <a:ea typeface="Reem Kufi"/>
                <a:cs typeface="Reem Kufi"/>
                <a:sym typeface="Reem Kufi"/>
              </a:rPr>
              <a:t>RESULTS: </a:t>
            </a:r>
            <a:r>
              <a:rPr lang="en" sz="3000">
                <a:solidFill>
                  <a:schemeClr val="accent1"/>
                </a:solidFill>
                <a:latin typeface="Reem Kufi"/>
                <a:ea typeface="Reem Kufi"/>
                <a:cs typeface="Reem Kufi"/>
                <a:sym typeface="Reem Kufi"/>
              </a:rPr>
              <a:t>TIMING</a:t>
            </a:r>
            <a:endParaRPr>
              <a:solidFill>
                <a:schemeClr val="accent1"/>
              </a:solidFill>
            </a:endParaRPr>
          </a:p>
        </p:txBody>
      </p:sp>
      <p:pic>
        <p:nvPicPr>
          <p:cNvPr id="878" name="Google Shape;878;p109"/>
          <p:cNvPicPr preferRelativeResize="0"/>
          <p:nvPr/>
        </p:nvPicPr>
        <p:blipFill rotWithShape="1">
          <a:blip r:embed="rId3">
            <a:alphaModFix/>
          </a:blip>
          <a:srcRect b="24659" l="28552" r="21248" t="23295"/>
          <a:stretch/>
        </p:blipFill>
        <p:spPr>
          <a:xfrm>
            <a:off x="1132250" y="1408425"/>
            <a:ext cx="623547" cy="646500"/>
          </a:xfrm>
          <a:prstGeom prst="rect">
            <a:avLst/>
          </a:prstGeom>
          <a:noFill/>
          <a:ln>
            <a:noFill/>
          </a:ln>
        </p:spPr>
      </p:pic>
      <p:pic>
        <p:nvPicPr>
          <p:cNvPr id="879" name="Google Shape;879;p109"/>
          <p:cNvPicPr preferRelativeResize="0"/>
          <p:nvPr/>
        </p:nvPicPr>
        <p:blipFill rotWithShape="1">
          <a:blip r:embed="rId3">
            <a:alphaModFix/>
          </a:blip>
          <a:srcRect b="24659" l="28552" r="21248" t="23295"/>
          <a:stretch/>
        </p:blipFill>
        <p:spPr>
          <a:xfrm>
            <a:off x="653325" y="2108600"/>
            <a:ext cx="623548" cy="646500"/>
          </a:xfrm>
          <a:prstGeom prst="rect">
            <a:avLst/>
          </a:prstGeom>
          <a:noFill/>
          <a:ln>
            <a:noFill/>
          </a:ln>
        </p:spPr>
      </p:pic>
      <p:pic>
        <p:nvPicPr>
          <p:cNvPr id="880" name="Google Shape;880;p109"/>
          <p:cNvPicPr preferRelativeResize="0"/>
          <p:nvPr/>
        </p:nvPicPr>
        <p:blipFill rotWithShape="1">
          <a:blip r:embed="rId3">
            <a:alphaModFix/>
          </a:blip>
          <a:srcRect b="24659" l="28552" r="21248" t="23295"/>
          <a:stretch/>
        </p:blipFill>
        <p:spPr>
          <a:xfrm>
            <a:off x="1132250" y="2108600"/>
            <a:ext cx="623547" cy="646500"/>
          </a:xfrm>
          <a:prstGeom prst="rect">
            <a:avLst/>
          </a:prstGeom>
          <a:noFill/>
          <a:ln>
            <a:noFill/>
          </a:ln>
        </p:spPr>
      </p:pic>
      <p:pic>
        <p:nvPicPr>
          <p:cNvPr id="881" name="Google Shape;881;p109"/>
          <p:cNvPicPr preferRelativeResize="0"/>
          <p:nvPr/>
        </p:nvPicPr>
        <p:blipFill rotWithShape="1">
          <a:blip r:embed="rId3">
            <a:alphaModFix/>
          </a:blip>
          <a:srcRect b="24659" l="28552" r="21248" t="23295"/>
          <a:stretch/>
        </p:blipFill>
        <p:spPr>
          <a:xfrm>
            <a:off x="1132250" y="2755100"/>
            <a:ext cx="623547" cy="646500"/>
          </a:xfrm>
          <a:prstGeom prst="rect">
            <a:avLst/>
          </a:prstGeom>
          <a:noFill/>
          <a:ln>
            <a:noFill/>
          </a:ln>
        </p:spPr>
      </p:pic>
      <p:pic>
        <p:nvPicPr>
          <p:cNvPr id="882" name="Google Shape;882;p109"/>
          <p:cNvPicPr preferRelativeResize="0"/>
          <p:nvPr/>
        </p:nvPicPr>
        <p:blipFill rotWithShape="1">
          <a:blip r:embed="rId3">
            <a:alphaModFix/>
          </a:blip>
          <a:srcRect b="24659" l="28552" r="21248" t="23295"/>
          <a:stretch/>
        </p:blipFill>
        <p:spPr>
          <a:xfrm>
            <a:off x="653325" y="2755100"/>
            <a:ext cx="623548" cy="646500"/>
          </a:xfrm>
          <a:prstGeom prst="rect">
            <a:avLst/>
          </a:prstGeom>
          <a:noFill/>
          <a:ln>
            <a:noFill/>
          </a:ln>
        </p:spPr>
      </p:pic>
      <p:pic>
        <p:nvPicPr>
          <p:cNvPr id="883" name="Google Shape;883;p109"/>
          <p:cNvPicPr preferRelativeResize="0"/>
          <p:nvPr/>
        </p:nvPicPr>
        <p:blipFill rotWithShape="1">
          <a:blip r:embed="rId3">
            <a:alphaModFix/>
          </a:blip>
          <a:srcRect b="24659" l="28552" r="21248" t="23295"/>
          <a:stretch/>
        </p:blipFill>
        <p:spPr>
          <a:xfrm>
            <a:off x="172900" y="2755100"/>
            <a:ext cx="623548" cy="646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10"/>
          <p:cNvSpPr txBox="1"/>
          <p:nvPr>
            <p:ph idx="1" type="body"/>
          </p:nvPr>
        </p:nvSpPr>
        <p:spPr>
          <a:xfrm>
            <a:off x="5614175" y="2122950"/>
            <a:ext cx="3790500" cy="8487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latin typeface="Montserrat"/>
                <a:ea typeface="Montserrat"/>
                <a:cs typeface="Montserrat"/>
                <a:sym typeface="Montserrat"/>
              </a:rPr>
              <a:t>Liked having </a:t>
            </a:r>
            <a:r>
              <a:rPr b="1" lang="en">
                <a:latin typeface="Montserrat"/>
                <a:ea typeface="Montserrat"/>
                <a:cs typeface="Montserrat"/>
                <a:sym typeface="Montserrat"/>
              </a:rPr>
              <a:t>pictures associated with the story</a:t>
            </a:r>
            <a:endParaRPr b="1">
              <a:latin typeface="Montserrat"/>
              <a:ea typeface="Montserrat"/>
              <a:cs typeface="Montserrat"/>
              <a:sym typeface="Montserrat"/>
            </a:endParaRPr>
          </a:p>
        </p:txBody>
      </p:sp>
      <p:sp>
        <p:nvSpPr>
          <p:cNvPr id="889" name="Google Shape;889;p110"/>
          <p:cNvSpPr txBox="1"/>
          <p:nvPr>
            <p:ph type="title"/>
          </p:nvPr>
        </p:nvSpPr>
        <p:spPr>
          <a:xfrm>
            <a:off x="99800" y="387600"/>
            <a:ext cx="330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RESULTS</a:t>
            </a:r>
            <a:r>
              <a:rPr b="1" lang="en" sz="2300">
                <a:latin typeface="Comic Sans MS"/>
                <a:ea typeface="Comic Sans MS"/>
                <a:cs typeface="Comic Sans MS"/>
                <a:sym typeface="Comic Sans MS"/>
              </a:rPr>
              <a:t>:</a:t>
            </a:r>
            <a:r>
              <a:rPr lang="en" sz="2300"/>
              <a:t> </a:t>
            </a:r>
            <a:r>
              <a:rPr lang="en" sz="2300">
                <a:solidFill>
                  <a:schemeClr val="accent1"/>
                </a:solidFill>
              </a:rPr>
              <a:t>SUCCESSES</a:t>
            </a:r>
            <a:endParaRPr sz="2300">
              <a:solidFill>
                <a:schemeClr val="accent1"/>
              </a:solidFill>
            </a:endParaRPr>
          </a:p>
        </p:txBody>
      </p:sp>
      <p:sp>
        <p:nvSpPr>
          <p:cNvPr id="890" name="Google Shape;890;p110"/>
          <p:cNvSpPr txBox="1"/>
          <p:nvPr/>
        </p:nvSpPr>
        <p:spPr>
          <a:xfrm>
            <a:off x="5698200" y="3209600"/>
            <a:ext cx="4044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Easy to understand</a:t>
            </a:r>
            <a:r>
              <a:rPr lang="en"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a:solidFill>
                  <a:schemeClr val="dk1"/>
                </a:solidFill>
                <a:latin typeface="Montserrat"/>
                <a:ea typeface="Montserrat"/>
                <a:cs typeface="Montserrat"/>
                <a:sym typeface="Montserrat"/>
              </a:rPr>
              <a:t>map UI</a:t>
            </a:r>
            <a:endParaRPr>
              <a:latin typeface="Source Sans Pro"/>
              <a:ea typeface="Source Sans Pro"/>
              <a:cs typeface="Source Sans Pro"/>
              <a:sym typeface="Source Sans Pro"/>
            </a:endParaRPr>
          </a:p>
        </p:txBody>
      </p:sp>
      <p:pic>
        <p:nvPicPr>
          <p:cNvPr id="891" name="Google Shape;891;p110"/>
          <p:cNvPicPr preferRelativeResize="0"/>
          <p:nvPr/>
        </p:nvPicPr>
        <p:blipFill rotWithShape="1">
          <a:blip r:embed="rId3">
            <a:alphaModFix/>
          </a:blip>
          <a:srcRect b="26311" l="18086" r="0" t="22186"/>
          <a:stretch/>
        </p:blipFill>
        <p:spPr>
          <a:xfrm>
            <a:off x="4191625" y="2864975"/>
            <a:ext cx="1838900" cy="1156150"/>
          </a:xfrm>
          <a:prstGeom prst="rect">
            <a:avLst/>
          </a:prstGeom>
          <a:noFill/>
          <a:ln>
            <a:noFill/>
          </a:ln>
        </p:spPr>
      </p:pic>
      <p:pic>
        <p:nvPicPr>
          <p:cNvPr id="892" name="Google Shape;892;p110"/>
          <p:cNvPicPr preferRelativeResize="0"/>
          <p:nvPr/>
        </p:nvPicPr>
        <p:blipFill>
          <a:blip r:embed="rId4">
            <a:alphaModFix/>
          </a:blip>
          <a:stretch>
            <a:fillRect/>
          </a:stretch>
        </p:blipFill>
        <p:spPr>
          <a:xfrm>
            <a:off x="4005275" y="1556125"/>
            <a:ext cx="1766050" cy="1766050"/>
          </a:xfrm>
          <a:prstGeom prst="rect">
            <a:avLst/>
          </a:prstGeom>
          <a:noFill/>
          <a:ln>
            <a:noFill/>
          </a:ln>
        </p:spPr>
      </p:pic>
      <p:sp>
        <p:nvSpPr>
          <p:cNvPr id="893" name="Google Shape;893;p110"/>
          <p:cNvSpPr txBox="1"/>
          <p:nvPr/>
        </p:nvSpPr>
        <p:spPr>
          <a:xfrm>
            <a:off x="5538000" y="1009125"/>
            <a:ext cx="3307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Clr>
                <a:schemeClr val="dk1"/>
              </a:buClr>
              <a:buSzPts val="1100"/>
              <a:buFont typeface="Arial"/>
              <a:buNone/>
            </a:pPr>
            <a:r>
              <a:rPr lang="en" sz="1800">
                <a:solidFill>
                  <a:schemeClr val="dk1"/>
                </a:solidFill>
                <a:latin typeface="Montserrat"/>
                <a:ea typeface="Montserrat"/>
                <a:cs typeface="Montserrat"/>
                <a:sym typeface="Montserrat"/>
              </a:rPr>
              <a:t>Finding and </a:t>
            </a:r>
            <a:r>
              <a:rPr b="1" lang="en" sz="1800">
                <a:solidFill>
                  <a:schemeClr val="dk1"/>
                </a:solidFill>
                <a:latin typeface="Montserrat"/>
                <a:ea typeface="Montserrat"/>
                <a:cs typeface="Montserrat"/>
                <a:sym typeface="Montserrat"/>
              </a:rPr>
              <a:t>listening</a:t>
            </a:r>
            <a:r>
              <a:rPr lang="en" sz="1800">
                <a:solidFill>
                  <a:schemeClr val="dk1"/>
                </a:solidFill>
                <a:latin typeface="Montserrat"/>
                <a:ea typeface="Montserrat"/>
                <a:cs typeface="Montserrat"/>
                <a:sym typeface="Montserrat"/>
              </a:rPr>
              <a:t> to</a:t>
            </a:r>
            <a:r>
              <a:rPr lang="en" sz="1800">
                <a:solidFill>
                  <a:schemeClr val="dk1"/>
                </a:solidFill>
                <a:latin typeface="Montserrat"/>
                <a:ea typeface="Montserrat"/>
                <a:cs typeface="Montserrat"/>
                <a:sym typeface="Montserrat"/>
              </a:rPr>
              <a:t> stories nearby </a:t>
            </a:r>
            <a:r>
              <a:rPr b="1" lang="en" sz="1800">
                <a:solidFill>
                  <a:schemeClr val="dk1"/>
                </a:solidFill>
                <a:latin typeface="Montserrat"/>
                <a:ea typeface="Montserrat"/>
                <a:cs typeface="Montserrat"/>
                <a:sym typeface="Montserrat"/>
              </a:rPr>
              <a:t>was simple</a:t>
            </a:r>
            <a:endParaRPr b="1">
              <a:latin typeface="Source Sans Pro"/>
              <a:ea typeface="Source Sans Pro"/>
              <a:cs typeface="Source Sans Pro"/>
              <a:sym typeface="Source Sans Pro"/>
            </a:endParaRPr>
          </a:p>
        </p:txBody>
      </p:sp>
      <p:pic>
        <p:nvPicPr>
          <p:cNvPr id="894" name="Google Shape;894;p110"/>
          <p:cNvPicPr preferRelativeResize="0"/>
          <p:nvPr/>
        </p:nvPicPr>
        <p:blipFill>
          <a:blip r:embed="rId5">
            <a:alphaModFix/>
          </a:blip>
          <a:stretch>
            <a:fillRect/>
          </a:stretch>
        </p:blipFill>
        <p:spPr>
          <a:xfrm>
            <a:off x="4301813" y="755670"/>
            <a:ext cx="1172963" cy="1172962"/>
          </a:xfrm>
          <a:prstGeom prst="rect">
            <a:avLst/>
          </a:prstGeom>
          <a:noFill/>
          <a:ln>
            <a:noFill/>
          </a:ln>
        </p:spPr>
      </p:pic>
      <p:pic>
        <p:nvPicPr>
          <p:cNvPr id="895" name="Google Shape;895;p110"/>
          <p:cNvPicPr preferRelativeResize="0"/>
          <p:nvPr/>
        </p:nvPicPr>
        <p:blipFill>
          <a:blip r:embed="rId6">
            <a:alphaModFix/>
          </a:blip>
          <a:stretch>
            <a:fillRect/>
          </a:stretch>
        </p:blipFill>
        <p:spPr>
          <a:xfrm>
            <a:off x="1374076" y="1237700"/>
            <a:ext cx="2230025" cy="2945550"/>
          </a:xfrm>
          <a:prstGeom prst="rect">
            <a:avLst/>
          </a:prstGeom>
          <a:noFill/>
          <a:ln>
            <a:noFill/>
          </a:ln>
        </p:spPr>
      </p:pic>
      <p:pic>
        <p:nvPicPr>
          <p:cNvPr id="896" name="Google Shape;896;p110"/>
          <p:cNvPicPr preferRelativeResize="0"/>
          <p:nvPr/>
        </p:nvPicPr>
        <p:blipFill>
          <a:blip r:embed="rId7">
            <a:alphaModFix/>
          </a:blip>
          <a:stretch>
            <a:fillRect/>
          </a:stretch>
        </p:blipFill>
        <p:spPr>
          <a:xfrm>
            <a:off x="4191625" y="3875900"/>
            <a:ext cx="1486525" cy="1486525"/>
          </a:xfrm>
          <a:prstGeom prst="rect">
            <a:avLst/>
          </a:prstGeom>
          <a:noFill/>
          <a:ln>
            <a:noFill/>
          </a:ln>
        </p:spPr>
      </p:pic>
      <p:sp>
        <p:nvSpPr>
          <p:cNvPr id="897" name="Google Shape;897;p110"/>
          <p:cNvSpPr txBox="1"/>
          <p:nvPr/>
        </p:nvSpPr>
        <p:spPr>
          <a:xfrm>
            <a:off x="5698200" y="4262650"/>
            <a:ext cx="2709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Montserrat"/>
                <a:ea typeface="Montserrat"/>
                <a:cs typeface="Montserrat"/>
                <a:sym typeface="Montserrat"/>
              </a:rPr>
              <a:t>Loved </a:t>
            </a:r>
            <a:r>
              <a:rPr lang="en" sz="1800">
                <a:solidFill>
                  <a:schemeClr val="dk1"/>
                </a:solidFill>
                <a:latin typeface="Montserrat"/>
                <a:ea typeface="Montserrat"/>
                <a:cs typeface="Montserrat"/>
                <a:sym typeface="Montserrat"/>
              </a:rPr>
              <a:t>the</a:t>
            </a:r>
            <a:r>
              <a:rPr b="1" lang="en" sz="1800">
                <a:solidFill>
                  <a:schemeClr val="dk1"/>
                </a:solidFill>
                <a:latin typeface="Montserrat"/>
                <a:ea typeface="Montserrat"/>
                <a:cs typeface="Montserrat"/>
                <a:sym typeface="Montserrat"/>
              </a:rPr>
              <a:t> concept</a:t>
            </a:r>
            <a:r>
              <a:rPr lang="en" sz="1800">
                <a:solidFill>
                  <a:schemeClr val="dk1"/>
                </a:solidFill>
                <a:latin typeface="Montserrat"/>
                <a:ea typeface="Montserrat"/>
                <a:cs typeface="Montserrat"/>
                <a:sym typeface="Montserrat"/>
              </a:rPr>
              <a:t> &amp; </a:t>
            </a:r>
            <a:r>
              <a:rPr b="1" lang="en" sz="1800">
                <a:solidFill>
                  <a:schemeClr val="dk1"/>
                </a:solidFill>
                <a:latin typeface="Montserrat"/>
                <a:ea typeface="Montserrat"/>
                <a:cs typeface="Montserrat"/>
                <a:sym typeface="Montserrat"/>
              </a:rPr>
              <a:t>simple </a:t>
            </a:r>
            <a:r>
              <a:rPr lang="en" sz="1800">
                <a:solidFill>
                  <a:schemeClr val="dk1"/>
                </a:solidFill>
                <a:latin typeface="Montserrat"/>
                <a:ea typeface="Montserrat"/>
                <a:cs typeface="Montserrat"/>
                <a:sym typeface="Montserrat"/>
              </a:rPr>
              <a:t>UI</a:t>
            </a:r>
            <a:endParaRPr>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11"/>
          <p:cNvSpPr txBox="1"/>
          <p:nvPr>
            <p:ph type="ctrTitle"/>
          </p:nvPr>
        </p:nvSpPr>
        <p:spPr>
          <a:xfrm>
            <a:off x="2646000" y="2744300"/>
            <a:ext cx="3852000" cy="149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3" name="Google Shape;903;p111"/>
          <p:cNvSpPr txBox="1"/>
          <p:nvPr/>
        </p:nvSpPr>
        <p:spPr>
          <a:xfrm>
            <a:off x="957150" y="1266925"/>
            <a:ext cx="72297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latin typeface="Source Sans Pro"/>
                <a:ea typeface="Source Sans Pro"/>
                <a:cs typeface="Source Sans Pro"/>
                <a:sym typeface="Source Sans Pro"/>
              </a:rPr>
              <a:t>“The map is pretty cool because if I’m actually there or planning a day in the area, I could use it to map out my day”</a:t>
            </a:r>
            <a:endParaRPr sz="3300">
              <a:latin typeface="Source Sans Pro"/>
              <a:ea typeface="Source Sans Pro"/>
              <a:cs typeface="Source Sans Pro"/>
              <a:sym typeface="Source Sans Pro"/>
            </a:endParaRPr>
          </a:p>
        </p:txBody>
      </p:sp>
      <p:pic>
        <p:nvPicPr>
          <p:cNvPr id="904" name="Google Shape;904;p111"/>
          <p:cNvPicPr preferRelativeResize="0"/>
          <p:nvPr/>
        </p:nvPicPr>
        <p:blipFill>
          <a:blip r:embed="rId3">
            <a:alphaModFix/>
          </a:blip>
          <a:stretch>
            <a:fillRect/>
          </a:stretch>
        </p:blipFill>
        <p:spPr>
          <a:xfrm>
            <a:off x="6084557" y="3161725"/>
            <a:ext cx="1075725" cy="1171724"/>
          </a:xfrm>
          <a:prstGeom prst="rect">
            <a:avLst/>
          </a:prstGeom>
          <a:noFill/>
          <a:ln>
            <a:noFill/>
          </a:ln>
        </p:spPr>
      </p:pic>
      <p:sp>
        <p:nvSpPr>
          <p:cNvPr id="905" name="Google Shape;905;p111"/>
          <p:cNvSpPr/>
          <p:nvPr/>
        </p:nvSpPr>
        <p:spPr>
          <a:xfrm>
            <a:off x="5443075" y="3707388"/>
            <a:ext cx="465300" cy="80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11"/>
          <p:cNvSpPr txBox="1"/>
          <p:nvPr/>
        </p:nvSpPr>
        <p:spPr>
          <a:xfrm>
            <a:off x="5836249" y="4383875"/>
            <a:ext cx="1829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Source Sans Pro"/>
                <a:ea typeface="Source Sans Pro"/>
                <a:cs typeface="Source Sans Pro"/>
                <a:sym typeface="Source Sans Pro"/>
              </a:rPr>
              <a:t>Participant #6</a:t>
            </a:r>
            <a:endParaRPr sz="2000">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6"/>
          <p:cNvSpPr txBox="1"/>
          <p:nvPr>
            <p:ph idx="2" type="title"/>
          </p:nvPr>
        </p:nvSpPr>
        <p:spPr>
          <a:xfrm>
            <a:off x="2136050" y="2303600"/>
            <a:ext cx="5182200" cy="60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EXPLORING DESIGN IDEAS</a:t>
            </a:r>
            <a:endParaRPr/>
          </a:p>
        </p:txBody>
      </p:sp>
      <p:sp>
        <p:nvSpPr>
          <p:cNvPr id="440" name="Google Shape;440;p76"/>
          <p:cNvSpPr txBox="1"/>
          <p:nvPr>
            <p:ph type="title"/>
          </p:nvPr>
        </p:nvSpPr>
        <p:spPr>
          <a:xfrm>
            <a:off x="3781075" y="1635450"/>
            <a:ext cx="1714500" cy="97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pic>
        <p:nvPicPr>
          <p:cNvPr id="911" name="Google Shape;911;p112"/>
          <p:cNvPicPr preferRelativeResize="0"/>
          <p:nvPr/>
        </p:nvPicPr>
        <p:blipFill rotWithShape="1">
          <a:blip r:embed="rId3">
            <a:alphaModFix/>
          </a:blip>
          <a:srcRect b="27267" l="0" r="0" t="0"/>
          <a:stretch/>
        </p:blipFill>
        <p:spPr>
          <a:xfrm>
            <a:off x="1358775" y="1105625"/>
            <a:ext cx="2174575" cy="3154524"/>
          </a:xfrm>
          <a:prstGeom prst="rect">
            <a:avLst/>
          </a:prstGeom>
          <a:noFill/>
          <a:ln>
            <a:noFill/>
          </a:ln>
        </p:spPr>
      </p:pic>
      <p:sp>
        <p:nvSpPr>
          <p:cNvPr id="912" name="Google Shape;912;p112"/>
          <p:cNvSpPr txBox="1"/>
          <p:nvPr>
            <p:ph idx="1" type="body"/>
          </p:nvPr>
        </p:nvSpPr>
        <p:spPr>
          <a:xfrm>
            <a:off x="4073650" y="1867875"/>
            <a:ext cx="3790500" cy="17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Montserrat"/>
                <a:ea typeface="Montserrat"/>
                <a:cs typeface="Montserrat"/>
                <a:sym typeface="Montserrat"/>
              </a:rPr>
              <a:t>S</a:t>
            </a:r>
            <a:r>
              <a:rPr lang="en" sz="2000">
                <a:latin typeface="Montserrat"/>
                <a:ea typeface="Montserrat"/>
                <a:cs typeface="Montserrat"/>
                <a:sym typeface="Montserrat"/>
              </a:rPr>
              <a:t>ide-swipe menu wasn’t intuitive/clear</a:t>
            </a:r>
            <a:endParaRPr sz="2000">
              <a:latin typeface="Montserrat"/>
              <a:ea typeface="Montserrat"/>
              <a:cs typeface="Montserrat"/>
              <a:sym typeface="Montserrat"/>
            </a:endParaRPr>
          </a:p>
          <a:p>
            <a:pPr indent="0" lvl="0" marL="0" rtl="0" algn="l">
              <a:spcBef>
                <a:spcPts val="1600"/>
              </a:spcBef>
              <a:spcAft>
                <a:spcPts val="1600"/>
              </a:spcAft>
              <a:buNone/>
            </a:pPr>
            <a:r>
              <a:rPr b="1" lang="en" sz="2000">
                <a:latin typeface="Montserrat"/>
                <a:ea typeface="Montserrat"/>
                <a:cs typeface="Montserrat"/>
                <a:sym typeface="Montserrat"/>
              </a:rPr>
              <a:t>No back button</a:t>
            </a:r>
            <a:r>
              <a:rPr lang="en" sz="2000">
                <a:latin typeface="Montserrat"/>
                <a:ea typeface="Montserrat"/>
                <a:cs typeface="Montserrat"/>
                <a:sym typeface="Montserrat"/>
              </a:rPr>
              <a:t>/back swipe functionality to go back one page</a:t>
            </a:r>
            <a:endParaRPr/>
          </a:p>
        </p:txBody>
      </p:sp>
      <p:sp>
        <p:nvSpPr>
          <p:cNvPr id="913" name="Google Shape;913;p112"/>
          <p:cNvSpPr txBox="1"/>
          <p:nvPr>
            <p:ph type="title"/>
          </p:nvPr>
        </p:nvSpPr>
        <p:spPr>
          <a:xfrm>
            <a:off x="168900" y="387600"/>
            <a:ext cx="3238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RESULTS</a:t>
            </a:r>
            <a:r>
              <a:rPr b="1" lang="en" sz="2300">
                <a:solidFill>
                  <a:schemeClr val="dk1"/>
                </a:solidFill>
                <a:latin typeface="Comic Sans MS"/>
                <a:ea typeface="Comic Sans MS"/>
                <a:cs typeface="Comic Sans MS"/>
                <a:sym typeface="Comic Sans MS"/>
              </a:rPr>
              <a:t>:</a:t>
            </a:r>
            <a:r>
              <a:rPr b="1" lang="en" sz="2300">
                <a:solidFill>
                  <a:srgbClr val="00C3B1"/>
                </a:solidFill>
                <a:latin typeface="Comic Sans MS"/>
                <a:ea typeface="Comic Sans MS"/>
                <a:cs typeface="Comic Sans MS"/>
                <a:sym typeface="Comic Sans MS"/>
              </a:rPr>
              <a:t> </a:t>
            </a:r>
            <a:r>
              <a:rPr lang="en" sz="2600">
                <a:solidFill>
                  <a:srgbClr val="CC0000"/>
                </a:solidFill>
              </a:rPr>
              <a:t>ERRORS</a:t>
            </a:r>
            <a:endParaRPr sz="2600">
              <a:solidFill>
                <a:srgbClr val="CC0000"/>
              </a:solidFill>
            </a:endParaRPr>
          </a:p>
        </p:txBody>
      </p:sp>
      <p:sp>
        <p:nvSpPr>
          <p:cNvPr id="914" name="Google Shape;914;p112"/>
          <p:cNvSpPr txBox="1"/>
          <p:nvPr>
            <p:ph idx="2" type="subTitle"/>
          </p:nvPr>
        </p:nvSpPr>
        <p:spPr>
          <a:xfrm>
            <a:off x="4113600" y="1295163"/>
            <a:ext cx="299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000">
                <a:solidFill>
                  <a:srgbClr val="CC0000"/>
                </a:solidFill>
                <a:latin typeface="Montserrat"/>
                <a:ea typeface="Montserrat"/>
                <a:cs typeface="Montserrat"/>
                <a:sym typeface="Montserrat"/>
              </a:rPr>
              <a:t>Navigation Mishaps</a:t>
            </a:r>
            <a:endParaRPr b="1" sz="2000">
              <a:solidFill>
                <a:srgbClr val="CC0000"/>
              </a:solidFill>
              <a:latin typeface="Montserrat"/>
              <a:ea typeface="Montserrat"/>
              <a:cs typeface="Montserrat"/>
              <a:sym typeface="Montserrat"/>
            </a:endParaRPr>
          </a:p>
        </p:txBody>
      </p:sp>
      <p:sp>
        <p:nvSpPr>
          <p:cNvPr id="915" name="Google Shape;915;p112"/>
          <p:cNvSpPr/>
          <p:nvPr/>
        </p:nvSpPr>
        <p:spPr>
          <a:xfrm>
            <a:off x="1479125" y="1572788"/>
            <a:ext cx="954900" cy="5055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pic>
        <p:nvPicPr>
          <p:cNvPr id="920" name="Google Shape;920;p113"/>
          <p:cNvPicPr preferRelativeResize="0"/>
          <p:nvPr/>
        </p:nvPicPr>
        <p:blipFill rotWithShape="1">
          <a:blip r:embed="rId3">
            <a:alphaModFix/>
          </a:blip>
          <a:srcRect b="27267" l="0" r="0" t="0"/>
          <a:stretch/>
        </p:blipFill>
        <p:spPr>
          <a:xfrm>
            <a:off x="1358775" y="1105625"/>
            <a:ext cx="2174575" cy="3154524"/>
          </a:xfrm>
          <a:prstGeom prst="rect">
            <a:avLst/>
          </a:prstGeom>
          <a:noFill/>
          <a:ln>
            <a:noFill/>
          </a:ln>
        </p:spPr>
      </p:pic>
      <p:sp>
        <p:nvSpPr>
          <p:cNvPr id="921" name="Google Shape;921;p113"/>
          <p:cNvSpPr txBox="1"/>
          <p:nvPr>
            <p:ph type="title"/>
          </p:nvPr>
        </p:nvSpPr>
        <p:spPr>
          <a:xfrm>
            <a:off x="168900" y="387600"/>
            <a:ext cx="3238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RESULTS</a:t>
            </a:r>
            <a:r>
              <a:rPr b="1" lang="en" sz="2300">
                <a:solidFill>
                  <a:schemeClr val="dk1"/>
                </a:solidFill>
                <a:latin typeface="Comic Sans MS"/>
                <a:ea typeface="Comic Sans MS"/>
                <a:cs typeface="Comic Sans MS"/>
                <a:sym typeface="Comic Sans MS"/>
              </a:rPr>
              <a:t>:</a:t>
            </a:r>
            <a:r>
              <a:rPr b="1" lang="en" sz="2300">
                <a:solidFill>
                  <a:srgbClr val="00C3B1"/>
                </a:solidFill>
                <a:latin typeface="Comic Sans MS"/>
                <a:ea typeface="Comic Sans MS"/>
                <a:cs typeface="Comic Sans MS"/>
                <a:sym typeface="Comic Sans MS"/>
              </a:rPr>
              <a:t> </a:t>
            </a:r>
            <a:r>
              <a:rPr lang="en" sz="2600">
                <a:solidFill>
                  <a:srgbClr val="CC0000"/>
                </a:solidFill>
              </a:rPr>
              <a:t>ERRORS</a:t>
            </a:r>
            <a:endParaRPr sz="2600">
              <a:solidFill>
                <a:srgbClr val="CC0000"/>
              </a:solidFill>
            </a:endParaRPr>
          </a:p>
        </p:txBody>
      </p:sp>
      <p:sp>
        <p:nvSpPr>
          <p:cNvPr id="922" name="Google Shape;922;p113"/>
          <p:cNvSpPr/>
          <p:nvPr/>
        </p:nvSpPr>
        <p:spPr>
          <a:xfrm>
            <a:off x="1511225" y="2680138"/>
            <a:ext cx="954900" cy="5055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13"/>
          <p:cNvSpPr txBox="1"/>
          <p:nvPr/>
        </p:nvSpPr>
        <p:spPr>
          <a:xfrm>
            <a:off x="4069775" y="1750925"/>
            <a:ext cx="3876900" cy="192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Montserrat"/>
                <a:ea typeface="Montserrat"/>
                <a:cs typeface="Montserrat"/>
                <a:sym typeface="Montserrat"/>
              </a:rPr>
              <a:t>Misunderstanding </a:t>
            </a:r>
            <a:r>
              <a:rPr b="1" lang="en" sz="2000">
                <a:solidFill>
                  <a:schemeClr val="dk1"/>
                </a:solidFill>
                <a:latin typeface="Montserrat"/>
                <a:ea typeface="Montserrat"/>
                <a:cs typeface="Montserrat"/>
                <a:sym typeface="Montserrat"/>
              </a:rPr>
              <a:t>“remote stories”</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a:p>
            <a:pPr indent="0" lvl="0" marL="0" rtl="0" algn="l">
              <a:spcBef>
                <a:spcPts val="1600"/>
              </a:spcBef>
              <a:spcAft>
                <a:spcPts val="1600"/>
              </a:spcAft>
              <a:buNone/>
            </a:pPr>
            <a:r>
              <a:rPr lang="en" sz="2000">
                <a:solidFill>
                  <a:schemeClr val="dk1"/>
                </a:solidFill>
                <a:latin typeface="Montserrat"/>
                <a:ea typeface="Montserrat"/>
                <a:cs typeface="Montserrat"/>
                <a:sym typeface="Montserrat"/>
              </a:rPr>
              <a:t>Went to “upload a story” when looking to add a story from Japan to playlist</a:t>
            </a:r>
            <a:endParaRPr sz="2000">
              <a:solidFill>
                <a:schemeClr val="dk1"/>
              </a:solidFill>
              <a:latin typeface="Montserrat"/>
              <a:ea typeface="Montserrat"/>
              <a:cs typeface="Montserrat"/>
              <a:sym typeface="Montserrat"/>
            </a:endParaRPr>
          </a:p>
        </p:txBody>
      </p:sp>
      <p:sp>
        <p:nvSpPr>
          <p:cNvPr id="924" name="Google Shape;924;p113"/>
          <p:cNvSpPr txBox="1"/>
          <p:nvPr>
            <p:ph idx="2" type="subTitle"/>
          </p:nvPr>
        </p:nvSpPr>
        <p:spPr>
          <a:xfrm>
            <a:off x="4069775" y="1275275"/>
            <a:ext cx="3752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000">
                <a:solidFill>
                  <a:srgbClr val="CC0000"/>
                </a:solidFill>
                <a:latin typeface="Montserrat"/>
                <a:ea typeface="Montserrat"/>
                <a:cs typeface="Montserrat"/>
                <a:sym typeface="Montserrat"/>
              </a:rPr>
              <a:t>Confusing Labels</a:t>
            </a:r>
            <a:endParaRPr b="1" sz="2000">
              <a:solidFill>
                <a:srgbClr val="CC0000"/>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pic>
        <p:nvPicPr>
          <p:cNvPr id="929" name="Google Shape;929;p114"/>
          <p:cNvPicPr preferRelativeResize="0"/>
          <p:nvPr/>
        </p:nvPicPr>
        <p:blipFill>
          <a:blip r:embed="rId3">
            <a:alphaModFix/>
          </a:blip>
          <a:stretch>
            <a:fillRect/>
          </a:stretch>
        </p:blipFill>
        <p:spPr>
          <a:xfrm>
            <a:off x="2567413" y="1338550"/>
            <a:ext cx="1966632" cy="2571749"/>
          </a:xfrm>
          <a:prstGeom prst="rect">
            <a:avLst/>
          </a:prstGeom>
          <a:noFill/>
          <a:ln>
            <a:noFill/>
          </a:ln>
        </p:spPr>
      </p:pic>
      <p:sp>
        <p:nvSpPr>
          <p:cNvPr id="930" name="Google Shape;930;p114"/>
          <p:cNvSpPr/>
          <p:nvPr/>
        </p:nvSpPr>
        <p:spPr>
          <a:xfrm>
            <a:off x="2740200" y="2884750"/>
            <a:ext cx="1476600" cy="4569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14"/>
          <p:cNvSpPr txBox="1"/>
          <p:nvPr/>
        </p:nvSpPr>
        <p:spPr>
          <a:xfrm>
            <a:off x="2511275" y="3867075"/>
            <a:ext cx="2596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None/>
            </a:pPr>
            <a:r>
              <a:rPr lang="en" sz="2000">
                <a:solidFill>
                  <a:schemeClr val="dk1"/>
                </a:solidFill>
                <a:latin typeface="Montserrat"/>
                <a:ea typeface="Montserrat"/>
                <a:cs typeface="Montserrat"/>
                <a:sym typeface="Montserrat"/>
              </a:rPr>
              <a:t>Does this mean play music?</a:t>
            </a:r>
            <a:endParaRPr>
              <a:latin typeface="Source Sans Pro"/>
              <a:ea typeface="Source Sans Pro"/>
              <a:cs typeface="Source Sans Pro"/>
              <a:sym typeface="Source Sans Pro"/>
            </a:endParaRPr>
          </a:p>
        </p:txBody>
      </p:sp>
      <p:sp>
        <p:nvSpPr>
          <p:cNvPr id="932" name="Google Shape;932;p114"/>
          <p:cNvSpPr txBox="1"/>
          <p:nvPr/>
        </p:nvSpPr>
        <p:spPr>
          <a:xfrm>
            <a:off x="5539325" y="3522300"/>
            <a:ext cx="3410400" cy="162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dk1"/>
                </a:solidFill>
                <a:latin typeface="Montserrat"/>
                <a:ea typeface="Montserrat"/>
                <a:cs typeface="Montserrat"/>
                <a:sym typeface="Montserrat"/>
              </a:rPr>
              <a:t>Do</a:t>
            </a:r>
            <a:r>
              <a:rPr lang="en" sz="2000">
                <a:solidFill>
                  <a:schemeClr val="dk1"/>
                </a:solidFill>
                <a:latin typeface="Montserrat"/>
                <a:ea typeface="Montserrat"/>
                <a:cs typeface="Montserrat"/>
                <a:sym typeface="Montserrat"/>
              </a:rPr>
              <a:t> different </a:t>
            </a:r>
            <a:r>
              <a:rPr b="1" lang="en" sz="2000">
                <a:solidFill>
                  <a:schemeClr val="dk1"/>
                </a:solidFill>
                <a:latin typeface="Montserrat"/>
                <a:ea typeface="Montserrat"/>
                <a:cs typeface="Montserrat"/>
                <a:sym typeface="Montserrat"/>
              </a:rPr>
              <a:t>colors</a:t>
            </a:r>
            <a:r>
              <a:rPr lang="en" sz="2000">
                <a:solidFill>
                  <a:schemeClr val="dk1"/>
                </a:solidFill>
                <a:latin typeface="Montserrat"/>
                <a:ea typeface="Montserrat"/>
                <a:cs typeface="Montserrat"/>
                <a:sym typeface="Montserrat"/>
              </a:rPr>
              <a:t> on stories </a:t>
            </a:r>
            <a:r>
              <a:rPr b="1" lang="en" sz="2000">
                <a:solidFill>
                  <a:schemeClr val="dk1"/>
                </a:solidFill>
                <a:latin typeface="Montserrat"/>
                <a:ea typeface="Montserrat"/>
                <a:cs typeface="Montserrat"/>
                <a:sym typeface="Montserrat"/>
              </a:rPr>
              <a:t>have meaning</a:t>
            </a:r>
            <a:r>
              <a:rPr lang="en" sz="2000">
                <a:solidFill>
                  <a:schemeClr val="dk1"/>
                </a:solidFill>
                <a:latin typeface="Montserrat"/>
                <a:ea typeface="Montserrat"/>
                <a:cs typeface="Montserrat"/>
                <a:sym typeface="Montserrat"/>
              </a:rPr>
              <a:t>?</a:t>
            </a:r>
            <a:endParaRPr sz="2000">
              <a:solidFill>
                <a:schemeClr val="dk1"/>
              </a:solidFill>
              <a:latin typeface="Montserrat"/>
              <a:ea typeface="Montserrat"/>
              <a:cs typeface="Montserrat"/>
              <a:sym typeface="Montserrat"/>
            </a:endParaRPr>
          </a:p>
          <a:p>
            <a:pPr indent="0" lvl="0" marL="0" rtl="0" algn="l">
              <a:spcBef>
                <a:spcPts val="1600"/>
              </a:spcBef>
              <a:spcAft>
                <a:spcPts val="1600"/>
              </a:spcAft>
              <a:buNone/>
            </a:pPr>
            <a:r>
              <a:rPr lang="en" sz="2000">
                <a:solidFill>
                  <a:schemeClr val="dk1"/>
                </a:solidFill>
                <a:latin typeface="Montserrat"/>
                <a:ea typeface="Montserrat"/>
                <a:cs typeface="Montserrat"/>
                <a:sym typeface="Montserrat"/>
              </a:rPr>
              <a:t>Okay, but </a:t>
            </a:r>
            <a:r>
              <a:rPr b="1" lang="en" sz="2000">
                <a:solidFill>
                  <a:schemeClr val="dk1"/>
                </a:solidFill>
                <a:latin typeface="Montserrat"/>
                <a:ea typeface="Montserrat"/>
                <a:cs typeface="Montserrat"/>
                <a:sym typeface="Montserrat"/>
              </a:rPr>
              <a:t>where am I </a:t>
            </a:r>
            <a:r>
              <a:rPr lang="en" sz="2000">
                <a:solidFill>
                  <a:schemeClr val="dk1"/>
                </a:solidFill>
                <a:latin typeface="Montserrat"/>
                <a:ea typeface="Montserrat"/>
                <a:cs typeface="Montserrat"/>
                <a:sym typeface="Montserrat"/>
              </a:rPr>
              <a:t>on the map?</a:t>
            </a:r>
            <a:endParaRPr sz="2000">
              <a:solidFill>
                <a:schemeClr val="dk1"/>
              </a:solidFill>
              <a:latin typeface="Montserrat"/>
              <a:ea typeface="Montserrat"/>
              <a:cs typeface="Montserrat"/>
              <a:sym typeface="Montserrat"/>
            </a:endParaRPr>
          </a:p>
        </p:txBody>
      </p:sp>
      <p:sp>
        <p:nvSpPr>
          <p:cNvPr id="933" name="Google Shape;933;p114"/>
          <p:cNvSpPr txBox="1"/>
          <p:nvPr>
            <p:ph type="title"/>
          </p:nvPr>
        </p:nvSpPr>
        <p:spPr>
          <a:xfrm>
            <a:off x="168900" y="387600"/>
            <a:ext cx="3238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RESULTS</a:t>
            </a:r>
            <a:r>
              <a:rPr b="1" lang="en" sz="2300">
                <a:solidFill>
                  <a:schemeClr val="dk1"/>
                </a:solidFill>
                <a:latin typeface="Comic Sans MS"/>
                <a:ea typeface="Comic Sans MS"/>
                <a:cs typeface="Comic Sans MS"/>
                <a:sym typeface="Comic Sans MS"/>
              </a:rPr>
              <a:t>:</a:t>
            </a:r>
            <a:r>
              <a:rPr b="1" lang="en" sz="2300">
                <a:solidFill>
                  <a:srgbClr val="00C3B1"/>
                </a:solidFill>
                <a:latin typeface="Comic Sans MS"/>
                <a:ea typeface="Comic Sans MS"/>
                <a:cs typeface="Comic Sans MS"/>
                <a:sym typeface="Comic Sans MS"/>
              </a:rPr>
              <a:t> </a:t>
            </a:r>
            <a:r>
              <a:rPr lang="en" sz="2600">
                <a:solidFill>
                  <a:srgbClr val="CC0000"/>
                </a:solidFill>
              </a:rPr>
              <a:t>ERRORS</a:t>
            </a:r>
            <a:endParaRPr sz="2600">
              <a:solidFill>
                <a:srgbClr val="CC0000"/>
              </a:solidFill>
            </a:endParaRPr>
          </a:p>
        </p:txBody>
      </p:sp>
      <p:sp>
        <p:nvSpPr>
          <p:cNvPr id="934" name="Google Shape;934;p114"/>
          <p:cNvSpPr txBox="1"/>
          <p:nvPr>
            <p:ph idx="2" type="subTitle"/>
          </p:nvPr>
        </p:nvSpPr>
        <p:spPr>
          <a:xfrm>
            <a:off x="3381975" y="863813"/>
            <a:ext cx="3578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CC0000"/>
                </a:solidFill>
                <a:latin typeface="Montserrat"/>
                <a:ea typeface="Montserrat"/>
                <a:cs typeface="Montserrat"/>
                <a:sym typeface="Montserrat"/>
              </a:rPr>
              <a:t>Confusing Colors &amp; Icons</a:t>
            </a:r>
            <a:endParaRPr b="1" sz="2000">
              <a:solidFill>
                <a:srgbClr val="CC0000"/>
              </a:solidFill>
              <a:latin typeface="Montserrat"/>
              <a:ea typeface="Montserrat"/>
              <a:cs typeface="Montserrat"/>
              <a:sym typeface="Montserrat"/>
            </a:endParaRPr>
          </a:p>
        </p:txBody>
      </p:sp>
      <p:pic>
        <p:nvPicPr>
          <p:cNvPr id="935" name="Google Shape;935;p114"/>
          <p:cNvPicPr preferRelativeResize="0"/>
          <p:nvPr/>
        </p:nvPicPr>
        <p:blipFill rotWithShape="1">
          <a:blip r:embed="rId4">
            <a:alphaModFix/>
          </a:blip>
          <a:srcRect b="11870" l="0" r="0" t="0"/>
          <a:stretch/>
        </p:blipFill>
        <p:spPr>
          <a:xfrm>
            <a:off x="5651400" y="1273449"/>
            <a:ext cx="1966625" cy="22892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15"/>
          <p:cNvSpPr txBox="1"/>
          <p:nvPr>
            <p:ph type="ctrTitle"/>
          </p:nvPr>
        </p:nvSpPr>
        <p:spPr>
          <a:xfrm>
            <a:off x="3103200" y="2744300"/>
            <a:ext cx="3852000" cy="149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1" name="Google Shape;941;p115"/>
          <p:cNvSpPr txBox="1"/>
          <p:nvPr/>
        </p:nvSpPr>
        <p:spPr>
          <a:xfrm>
            <a:off x="989650" y="1386550"/>
            <a:ext cx="62508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latin typeface="Source Sans Pro"/>
                <a:ea typeface="Source Sans Pro"/>
                <a:cs typeface="Source Sans Pro"/>
                <a:sym typeface="Source Sans Pro"/>
              </a:rPr>
              <a:t>“ What’s different about this than Snapchat or Instagram stories? ”  </a:t>
            </a:r>
            <a:endParaRPr sz="3300">
              <a:latin typeface="Source Sans Pro"/>
              <a:ea typeface="Source Sans Pro"/>
              <a:cs typeface="Source Sans Pro"/>
              <a:sym typeface="Source Sans Pro"/>
            </a:endParaRPr>
          </a:p>
        </p:txBody>
      </p:sp>
      <p:sp>
        <p:nvSpPr>
          <p:cNvPr id="942" name="Google Shape;942;p115"/>
          <p:cNvSpPr/>
          <p:nvPr/>
        </p:nvSpPr>
        <p:spPr>
          <a:xfrm>
            <a:off x="5029200" y="3164450"/>
            <a:ext cx="465300" cy="80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3" name="Google Shape;943;p115"/>
          <p:cNvPicPr preferRelativeResize="0"/>
          <p:nvPr/>
        </p:nvPicPr>
        <p:blipFill>
          <a:blip r:embed="rId3">
            <a:alphaModFix/>
          </a:blip>
          <a:stretch>
            <a:fillRect/>
          </a:stretch>
        </p:blipFill>
        <p:spPr>
          <a:xfrm>
            <a:off x="5677875" y="2587150"/>
            <a:ext cx="1235025" cy="1235025"/>
          </a:xfrm>
          <a:prstGeom prst="rect">
            <a:avLst/>
          </a:prstGeom>
          <a:noFill/>
          <a:ln>
            <a:noFill/>
          </a:ln>
        </p:spPr>
      </p:pic>
      <p:sp>
        <p:nvSpPr>
          <p:cNvPr id="944" name="Google Shape;944;p115"/>
          <p:cNvSpPr txBox="1"/>
          <p:nvPr/>
        </p:nvSpPr>
        <p:spPr>
          <a:xfrm>
            <a:off x="5380687" y="3894400"/>
            <a:ext cx="1829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Source Sans Pro"/>
                <a:ea typeface="Source Sans Pro"/>
                <a:cs typeface="Source Sans Pro"/>
                <a:sym typeface="Source Sans Pro"/>
              </a:rPr>
              <a:t>Participant #2</a:t>
            </a:r>
            <a:endParaRPr sz="2000">
              <a:latin typeface="Source Sans Pro"/>
              <a:ea typeface="Source Sans Pro"/>
              <a:cs typeface="Source Sans Pro"/>
              <a:sym typeface="Source Sans Pr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16"/>
          <p:cNvSpPr txBox="1"/>
          <p:nvPr/>
        </p:nvSpPr>
        <p:spPr>
          <a:xfrm>
            <a:off x="1109825" y="1118025"/>
            <a:ext cx="2712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accent1"/>
                </a:solidFill>
                <a:latin typeface="Montserrat"/>
                <a:ea typeface="Montserrat"/>
                <a:cs typeface="Montserrat"/>
                <a:sym typeface="Montserrat"/>
              </a:rPr>
              <a:t>Concept Clarity</a:t>
            </a:r>
            <a:endParaRPr b="1" sz="2200">
              <a:solidFill>
                <a:schemeClr val="accent1"/>
              </a:solidFill>
              <a:latin typeface="Source Sans Pro"/>
              <a:ea typeface="Source Sans Pro"/>
              <a:cs typeface="Source Sans Pro"/>
              <a:sym typeface="Source Sans Pro"/>
            </a:endParaRPr>
          </a:p>
        </p:txBody>
      </p:sp>
      <p:sp>
        <p:nvSpPr>
          <p:cNvPr id="950" name="Google Shape;950;p116"/>
          <p:cNvSpPr txBox="1"/>
          <p:nvPr/>
        </p:nvSpPr>
        <p:spPr>
          <a:xfrm>
            <a:off x="1109825" y="1694700"/>
            <a:ext cx="4987500" cy="103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1"/>
                </a:solidFill>
                <a:latin typeface="Montserrat"/>
                <a:ea typeface="Montserrat"/>
                <a:cs typeface="Montserrat"/>
                <a:sym typeface="Montserrat"/>
              </a:rPr>
              <a:t>Confusion about </a:t>
            </a:r>
            <a:r>
              <a:rPr b="1" lang="en" sz="2200">
                <a:solidFill>
                  <a:schemeClr val="dk1"/>
                </a:solidFill>
                <a:latin typeface="Montserrat"/>
                <a:ea typeface="Montserrat"/>
                <a:cs typeface="Montserrat"/>
                <a:sym typeface="Montserrat"/>
              </a:rPr>
              <a:t>voices vs stories</a:t>
            </a:r>
            <a:endParaRPr sz="2200">
              <a:solidFill>
                <a:schemeClr val="dk1"/>
              </a:solidFill>
              <a:latin typeface="Montserrat"/>
              <a:ea typeface="Montserrat"/>
              <a:cs typeface="Montserrat"/>
              <a:sym typeface="Montserrat"/>
            </a:endParaRPr>
          </a:p>
          <a:p>
            <a:pPr indent="0" lvl="0" marL="0" rtl="0" algn="l">
              <a:spcBef>
                <a:spcPts val="1600"/>
              </a:spcBef>
              <a:spcAft>
                <a:spcPts val="1600"/>
              </a:spcAft>
              <a:buNone/>
            </a:pPr>
            <a:r>
              <a:t/>
            </a:r>
            <a:endParaRPr b="1" sz="2000">
              <a:solidFill>
                <a:schemeClr val="dk1"/>
              </a:solidFill>
              <a:latin typeface="Montserrat"/>
              <a:ea typeface="Montserrat"/>
              <a:cs typeface="Montserrat"/>
              <a:sym typeface="Montserrat"/>
            </a:endParaRPr>
          </a:p>
        </p:txBody>
      </p:sp>
      <p:sp>
        <p:nvSpPr>
          <p:cNvPr id="951" name="Google Shape;951;p116"/>
          <p:cNvSpPr txBox="1"/>
          <p:nvPr>
            <p:ph type="title"/>
          </p:nvPr>
        </p:nvSpPr>
        <p:spPr>
          <a:xfrm>
            <a:off x="2124700" y="347475"/>
            <a:ext cx="49875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400"/>
              <a:t>RESULTS</a:t>
            </a:r>
            <a:r>
              <a:rPr b="1" lang="en" sz="2300">
                <a:solidFill>
                  <a:schemeClr val="dk1"/>
                </a:solidFill>
                <a:latin typeface="Comic Sans MS"/>
                <a:ea typeface="Comic Sans MS"/>
                <a:cs typeface="Comic Sans MS"/>
                <a:sym typeface="Comic Sans MS"/>
              </a:rPr>
              <a:t>:</a:t>
            </a:r>
            <a:r>
              <a:rPr lang="en" sz="2400">
                <a:solidFill>
                  <a:srgbClr val="00C3B1"/>
                </a:solidFill>
              </a:rPr>
              <a:t> </a:t>
            </a:r>
            <a:r>
              <a:rPr lang="en" sz="2400">
                <a:solidFill>
                  <a:schemeClr val="accent1"/>
                </a:solidFill>
              </a:rPr>
              <a:t>EXPRESSED WANTS</a:t>
            </a:r>
            <a:endParaRPr sz="2400">
              <a:solidFill>
                <a:schemeClr val="accent1"/>
              </a:solidFill>
            </a:endParaRPr>
          </a:p>
        </p:txBody>
      </p:sp>
      <p:grpSp>
        <p:nvGrpSpPr>
          <p:cNvPr id="952" name="Google Shape;952;p116"/>
          <p:cNvGrpSpPr/>
          <p:nvPr/>
        </p:nvGrpSpPr>
        <p:grpSpPr>
          <a:xfrm>
            <a:off x="1465677" y="2447905"/>
            <a:ext cx="1055489" cy="1057824"/>
            <a:chOff x="4500573" y="2571753"/>
            <a:chExt cx="417024" cy="417024"/>
          </a:xfrm>
        </p:grpSpPr>
        <p:sp>
          <p:nvSpPr>
            <p:cNvPr id="953" name="Google Shape;953;p116"/>
            <p:cNvSpPr/>
            <p:nvPr/>
          </p:nvSpPr>
          <p:spPr>
            <a:xfrm>
              <a:off x="4550263" y="2632817"/>
              <a:ext cx="317683" cy="293244"/>
            </a:xfrm>
            <a:custGeom>
              <a:rect b="b" l="l" r="r" t="t"/>
              <a:pathLst>
                <a:path extrusionOk="0" h="14051" w="15222">
                  <a:moveTo>
                    <a:pt x="7616" y="1172"/>
                  </a:moveTo>
                  <a:cubicBezTo>
                    <a:pt x="8529" y="1202"/>
                    <a:pt x="10613" y="1570"/>
                    <a:pt x="10613" y="4280"/>
                  </a:cubicBezTo>
                  <a:cubicBezTo>
                    <a:pt x="10613" y="4791"/>
                    <a:pt x="10565" y="5662"/>
                    <a:pt x="10565" y="5683"/>
                  </a:cubicBezTo>
                  <a:cubicBezTo>
                    <a:pt x="10565" y="6490"/>
                    <a:pt x="11186" y="6530"/>
                    <a:pt x="11312" y="6530"/>
                  </a:cubicBezTo>
                  <a:cubicBezTo>
                    <a:pt x="11563" y="6530"/>
                    <a:pt x="11867" y="6461"/>
                    <a:pt x="12149" y="6399"/>
                  </a:cubicBezTo>
                  <a:lnTo>
                    <a:pt x="12149" y="6399"/>
                  </a:lnTo>
                  <a:cubicBezTo>
                    <a:pt x="11697" y="6589"/>
                    <a:pt x="10875" y="6838"/>
                    <a:pt x="10875" y="7608"/>
                  </a:cubicBezTo>
                  <a:cubicBezTo>
                    <a:pt x="10875" y="9260"/>
                    <a:pt x="12294" y="9897"/>
                    <a:pt x="13233" y="10316"/>
                  </a:cubicBezTo>
                  <a:cubicBezTo>
                    <a:pt x="13419" y="10399"/>
                    <a:pt x="13661" y="10509"/>
                    <a:pt x="13838" y="10608"/>
                  </a:cubicBezTo>
                  <a:cubicBezTo>
                    <a:pt x="13590" y="10652"/>
                    <a:pt x="13247" y="10703"/>
                    <a:pt x="12826" y="10802"/>
                  </a:cubicBezTo>
                  <a:cubicBezTo>
                    <a:pt x="12446" y="10894"/>
                    <a:pt x="12149" y="11195"/>
                    <a:pt x="12067" y="11574"/>
                  </a:cubicBezTo>
                  <a:cubicBezTo>
                    <a:pt x="12058" y="11614"/>
                    <a:pt x="12049" y="11652"/>
                    <a:pt x="12041" y="11683"/>
                  </a:cubicBezTo>
                  <a:cubicBezTo>
                    <a:pt x="11837" y="11646"/>
                    <a:pt x="11549" y="11584"/>
                    <a:pt x="11156" y="11584"/>
                  </a:cubicBezTo>
                  <a:cubicBezTo>
                    <a:pt x="10220" y="11584"/>
                    <a:pt x="9658" y="11968"/>
                    <a:pt x="9161" y="12306"/>
                  </a:cubicBezTo>
                  <a:cubicBezTo>
                    <a:pt x="8711" y="12614"/>
                    <a:pt x="8322" y="12879"/>
                    <a:pt x="7611" y="12881"/>
                  </a:cubicBezTo>
                  <a:cubicBezTo>
                    <a:pt x="6900" y="12879"/>
                    <a:pt x="6511" y="12614"/>
                    <a:pt x="6060" y="12306"/>
                  </a:cubicBezTo>
                  <a:cubicBezTo>
                    <a:pt x="5563" y="11968"/>
                    <a:pt x="5000" y="11584"/>
                    <a:pt x="4064" y="11584"/>
                  </a:cubicBezTo>
                  <a:cubicBezTo>
                    <a:pt x="3671" y="11584"/>
                    <a:pt x="3381" y="11646"/>
                    <a:pt x="3180" y="11683"/>
                  </a:cubicBezTo>
                  <a:cubicBezTo>
                    <a:pt x="3171" y="11652"/>
                    <a:pt x="3164" y="11614"/>
                    <a:pt x="3155" y="11574"/>
                  </a:cubicBezTo>
                  <a:cubicBezTo>
                    <a:pt x="3072" y="11195"/>
                    <a:pt x="2775" y="10894"/>
                    <a:pt x="2394" y="10802"/>
                  </a:cubicBezTo>
                  <a:cubicBezTo>
                    <a:pt x="1973" y="10703"/>
                    <a:pt x="1630" y="10652"/>
                    <a:pt x="1384" y="10608"/>
                  </a:cubicBezTo>
                  <a:cubicBezTo>
                    <a:pt x="1559" y="10509"/>
                    <a:pt x="1803" y="10399"/>
                    <a:pt x="1987" y="10316"/>
                  </a:cubicBezTo>
                  <a:cubicBezTo>
                    <a:pt x="2927" y="9897"/>
                    <a:pt x="4347" y="9260"/>
                    <a:pt x="4347" y="7608"/>
                  </a:cubicBezTo>
                  <a:cubicBezTo>
                    <a:pt x="4347" y="6838"/>
                    <a:pt x="3525" y="6589"/>
                    <a:pt x="3072" y="6399"/>
                  </a:cubicBezTo>
                  <a:lnTo>
                    <a:pt x="3072" y="6399"/>
                  </a:lnTo>
                  <a:cubicBezTo>
                    <a:pt x="3355" y="6461"/>
                    <a:pt x="3657" y="6530"/>
                    <a:pt x="3910" y="6530"/>
                  </a:cubicBezTo>
                  <a:cubicBezTo>
                    <a:pt x="4034" y="6530"/>
                    <a:pt x="4655" y="6490"/>
                    <a:pt x="4655" y="5683"/>
                  </a:cubicBezTo>
                  <a:cubicBezTo>
                    <a:pt x="4655" y="5662"/>
                    <a:pt x="4609" y="4793"/>
                    <a:pt x="4609" y="4280"/>
                  </a:cubicBezTo>
                  <a:cubicBezTo>
                    <a:pt x="4609" y="1558"/>
                    <a:pt x="6698" y="1199"/>
                    <a:pt x="7616" y="1172"/>
                  </a:cubicBezTo>
                  <a:close/>
                  <a:moveTo>
                    <a:pt x="7602" y="1"/>
                  </a:moveTo>
                  <a:cubicBezTo>
                    <a:pt x="7201" y="11"/>
                    <a:pt x="6164" y="98"/>
                    <a:pt x="5219" y="691"/>
                  </a:cubicBezTo>
                  <a:cubicBezTo>
                    <a:pt x="4407" y="1200"/>
                    <a:pt x="3438" y="2237"/>
                    <a:pt x="3438" y="4280"/>
                  </a:cubicBezTo>
                  <a:cubicBezTo>
                    <a:pt x="3438" y="4714"/>
                    <a:pt x="3454" y="5041"/>
                    <a:pt x="3466" y="5288"/>
                  </a:cubicBezTo>
                  <a:cubicBezTo>
                    <a:pt x="3176" y="5225"/>
                    <a:pt x="2914" y="5159"/>
                    <a:pt x="2711" y="5159"/>
                  </a:cubicBezTo>
                  <a:cubicBezTo>
                    <a:pt x="2005" y="5159"/>
                    <a:pt x="1492" y="5593"/>
                    <a:pt x="1492" y="6187"/>
                  </a:cubicBezTo>
                  <a:cubicBezTo>
                    <a:pt x="1492" y="7031"/>
                    <a:pt x="2302" y="7355"/>
                    <a:pt x="2785" y="7547"/>
                  </a:cubicBezTo>
                  <a:cubicBezTo>
                    <a:pt x="2907" y="7595"/>
                    <a:pt x="3077" y="7664"/>
                    <a:pt x="3173" y="7717"/>
                  </a:cubicBezTo>
                  <a:cubicBezTo>
                    <a:pt x="3084" y="8885"/>
                    <a:pt x="1453" y="9124"/>
                    <a:pt x="595" y="9723"/>
                  </a:cubicBezTo>
                  <a:cubicBezTo>
                    <a:pt x="201" y="9999"/>
                    <a:pt x="1" y="10337"/>
                    <a:pt x="1" y="10730"/>
                  </a:cubicBezTo>
                  <a:cubicBezTo>
                    <a:pt x="1" y="11119"/>
                    <a:pt x="194" y="11425"/>
                    <a:pt x="547" y="11590"/>
                  </a:cubicBezTo>
                  <a:cubicBezTo>
                    <a:pt x="892" y="11752"/>
                    <a:pt x="1340" y="11765"/>
                    <a:pt x="2032" y="11920"/>
                  </a:cubicBezTo>
                  <a:cubicBezTo>
                    <a:pt x="2081" y="12138"/>
                    <a:pt x="2134" y="12318"/>
                    <a:pt x="2231" y="12474"/>
                  </a:cubicBezTo>
                  <a:cubicBezTo>
                    <a:pt x="2428" y="12789"/>
                    <a:pt x="2691" y="12874"/>
                    <a:pt x="2981" y="12874"/>
                  </a:cubicBezTo>
                  <a:cubicBezTo>
                    <a:pt x="3325" y="12874"/>
                    <a:pt x="3708" y="12754"/>
                    <a:pt x="4064" y="12754"/>
                  </a:cubicBezTo>
                  <a:cubicBezTo>
                    <a:pt x="4639" y="12754"/>
                    <a:pt x="4975" y="12984"/>
                    <a:pt x="5400" y="13274"/>
                  </a:cubicBezTo>
                  <a:cubicBezTo>
                    <a:pt x="5907" y="13619"/>
                    <a:pt x="6537" y="14050"/>
                    <a:pt x="7609" y="14050"/>
                  </a:cubicBezTo>
                  <a:lnTo>
                    <a:pt x="7611" y="14050"/>
                  </a:lnTo>
                  <a:cubicBezTo>
                    <a:pt x="8683" y="14050"/>
                    <a:pt x="9315" y="13620"/>
                    <a:pt x="9821" y="13274"/>
                  </a:cubicBezTo>
                  <a:cubicBezTo>
                    <a:pt x="10247" y="12984"/>
                    <a:pt x="10581" y="12754"/>
                    <a:pt x="11156" y="12754"/>
                  </a:cubicBezTo>
                  <a:cubicBezTo>
                    <a:pt x="11621" y="12754"/>
                    <a:pt x="11881" y="12881"/>
                    <a:pt x="12228" y="12881"/>
                  </a:cubicBezTo>
                  <a:cubicBezTo>
                    <a:pt x="12647" y="12881"/>
                    <a:pt x="12874" y="12660"/>
                    <a:pt x="12991" y="12474"/>
                  </a:cubicBezTo>
                  <a:cubicBezTo>
                    <a:pt x="13088" y="12318"/>
                    <a:pt x="13139" y="12136"/>
                    <a:pt x="13189" y="11920"/>
                  </a:cubicBezTo>
                  <a:cubicBezTo>
                    <a:pt x="13880" y="11765"/>
                    <a:pt x="14328" y="11752"/>
                    <a:pt x="14673" y="11590"/>
                  </a:cubicBezTo>
                  <a:cubicBezTo>
                    <a:pt x="15027" y="11425"/>
                    <a:pt x="15221" y="11119"/>
                    <a:pt x="15221" y="10730"/>
                  </a:cubicBezTo>
                  <a:cubicBezTo>
                    <a:pt x="15221" y="10337"/>
                    <a:pt x="15020" y="9999"/>
                    <a:pt x="14625" y="9723"/>
                  </a:cubicBezTo>
                  <a:cubicBezTo>
                    <a:pt x="13769" y="9124"/>
                    <a:pt x="12136" y="8885"/>
                    <a:pt x="12048" y="7717"/>
                  </a:cubicBezTo>
                  <a:cubicBezTo>
                    <a:pt x="12143" y="7664"/>
                    <a:pt x="12313" y="7595"/>
                    <a:pt x="12435" y="7547"/>
                  </a:cubicBezTo>
                  <a:cubicBezTo>
                    <a:pt x="12918" y="7355"/>
                    <a:pt x="13728" y="7031"/>
                    <a:pt x="13728" y="6187"/>
                  </a:cubicBezTo>
                  <a:cubicBezTo>
                    <a:pt x="13728" y="5593"/>
                    <a:pt x="13215" y="5159"/>
                    <a:pt x="12509" y="5159"/>
                  </a:cubicBezTo>
                  <a:cubicBezTo>
                    <a:pt x="12306" y="5159"/>
                    <a:pt x="12044" y="5225"/>
                    <a:pt x="11754" y="5288"/>
                  </a:cubicBezTo>
                  <a:cubicBezTo>
                    <a:pt x="11768" y="5041"/>
                    <a:pt x="11782" y="4714"/>
                    <a:pt x="11782" y="4280"/>
                  </a:cubicBezTo>
                  <a:cubicBezTo>
                    <a:pt x="11782" y="2246"/>
                    <a:pt x="10822" y="1211"/>
                    <a:pt x="10017" y="700"/>
                  </a:cubicBezTo>
                  <a:cubicBezTo>
                    <a:pt x="9076" y="105"/>
                    <a:pt x="8037" y="13"/>
                    <a:pt x="7634"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16"/>
            <p:cNvSpPr/>
            <p:nvPr/>
          </p:nvSpPr>
          <p:spPr>
            <a:xfrm>
              <a:off x="4500573" y="2571753"/>
              <a:ext cx="417024" cy="417024"/>
            </a:xfrm>
            <a:custGeom>
              <a:rect b="b" l="l" r="r" t="t"/>
              <a:pathLst>
                <a:path extrusionOk="0" h="19982" w="19982">
                  <a:moveTo>
                    <a:pt x="17017" y="1172"/>
                  </a:moveTo>
                  <a:cubicBezTo>
                    <a:pt x="17990" y="1172"/>
                    <a:pt x="18812" y="1975"/>
                    <a:pt x="18812" y="2927"/>
                  </a:cubicBezTo>
                  <a:lnTo>
                    <a:pt x="18812" y="17017"/>
                  </a:lnTo>
                  <a:cubicBezTo>
                    <a:pt x="18812" y="17990"/>
                    <a:pt x="17990" y="18811"/>
                    <a:pt x="17017" y="18811"/>
                  </a:cubicBezTo>
                  <a:lnTo>
                    <a:pt x="2966" y="18811"/>
                  </a:lnTo>
                  <a:cubicBezTo>
                    <a:pt x="1993" y="18811"/>
                    <a:pt x="1172" y="17990"/>
                    <a:pt x="1172" y="17017"/>
                  </a:cubicBezTo>
                  <a:lnTo>
                    <a:pt x="1172" y="2927"/>
                  </a:lnTo>
                  <a:cubicBezTo>
                    <a:pt x="1172" y="1975"/>
                    <a:pt x="1993" y="1172"/>
                    <a:pt x="2966" y="1172"/>
                  </a:cubicBezTo>
                  <a:close/>
                  <a:moveTo>
                    <a:pt x="2966" y="1"/>
                  </a:moveTo>
                  <a:cubicBezTo>
                    <a:pt x="1349" y="1"/>
                    <a:pt x="1" y="1310"/>
                    <a:pt x="1" y="2927"/>
                  </a:cubicBezTo>
                  <a:lnTo>
                    <a:pt x="1" y="17015"/>
                  </a:lnTo>
                  <a:cubicBezTo>
                    <a:pt x="1" y="18636"/>
                    <a:pt x="1349" y="19982"/>
                    <a:pt x="2966" y="19982"/>
                  </a:cubicBezTo>
                  <a:lnTo>
                    <a:pt x="17017" y="19982"/>
                  </a:lnTo>
                  <a:cubicBezTo>
                    <a:pt x="18635" y="19982"/>
                    <a:pt x="19982" y="18634"/>
                    <a:pt x="19982" y="17015"/>
                  </a:cubicBezTo>
                  <a:lnTo>
                    <a:pt x="19982" y="2927"/>
                  </a:lnTo>
                  <a:cubicBezTo>
                    <a:pt x="19982" y="1310"/>
                    <a:pt x="18635" y="1"/>
                    <a:pt x="1701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5" name="Google Shape;955;p116"/>
          <p:cNvSpPr txBox="1"/>
          <p:nvPr/>
        </p:nvSpPr>
        <p:spPr>
          <a:xfrm>
            <a:off x="3312975" y="2700300"/>
            <a:ext cx="4840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None/>
            </a:pPr>
            <a:r>
              <a:rPr lang="en" sz="2200">
                <a:solidFill>
                  <a:schemeClr val="dk1"/>
                </a:solidFill>
                <a:latin typeface="Montserrat"/>
                <a:ea typeface="Montserrat"/>
                <a:cs typeface="Montserrat"/>
                <a:sym typeface="Montserrat"/>
              </a:rPr>
              <a:t>Misconstrued </a:t>
            </a:r>
            <a:r>
              <a:rPr b="1" lang="en" sz="2200">
                <a:solidFill>
                  <a:schemeClr val="dk1"/>
                </a:solidFill>
                <a:latin typeface="Montserrat"/>
                <a:ea typeface="Montserrat"/>
                <a:cs typeface="Montserrat"/>
                <a:sym typeface="Montserrat"/>
              </a:rPr>
              <a:t>stories as similar to Snapchat </a:t>
            </a:r>
            <a:r>
              <a:rPr lang="en" sz="2200">
                <a:solidFill>
                  <a:schemeClr val="dk1"/>
                </a:solidFill>
                <a:latin typeface="Montserrat"/>
                <a:ea typeface="Montserrat"/>
                <a:cs typeface="Montserrat"/>
                <a:sym typeface="Montserrat"/>
              </a:rPr>
              <a:t>&amp; Instagram stories</a:t>
            </a:r>
            <a:endParaRPr sz="1600"/>
          </a:p>
        </p:txBody>
      </p:sp>
      <p:pic>
        <p:nvPicPr>
          <p:cNvPr id="956" name="Google Shape;956;p116"/>
          <p:cNvPicPr preferRelativeResize="0"/>
          <p:nvPr/>
        </p:nvPicPr>
        <p:blipFill>
          <a:blip r:embed="rId3">
            <a:alphaModFix/>
          </a:blip>
          <a:stretch>
            <a:fillRect/>
          </a:stretch>
        </p:blipFill>
        <p:spPr>
          <a:xfrm>
            <a:off x="939675" y="1923063"/>
            <a:ext cx="2107500" cy="2107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17"/>
          <p:cNvSpPr txBox="1"/>
          <p:nvPr>
            <p:ph type="title"/>
          </p:nvPr>
        </p:nvSpPr>
        <p:spPr>
          <a:xfrm>
            <a:off x="2124700" y="347475"/>
            <a:ext cx="49875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400"/>
              <a:t>RESULTS</a:t>
            </a:r>
            <a:r>
              <a:rPr b="1" lang="en" sz="2300">
                <a:solidFill>
                  <a:schemeClr val="dk1"/>
                </a:solidFill>
                <a:latin typeface="Comic Sans MS"/>
                <a:ea typeface="Comic Sans MS"/>
                <a:cs typeface="Comic Sans MS"/>
                <a:sym typeface="Comic Sans MS"/>
              </a:rPr>
              <a:t>:</a:t>
            </a:r>
            <a:r>
              <a:rPr lang="en" sz="2400">
                <a:solidFill>
                  <a:srgbClr val="00C3B1"/>
                </a:solidFill>
              </a:rPr>
              <a:t> </a:t>
            </a:r>
            <a:r>
              <a:rPr lang="en" sz="2400">
                <a:solidFill>
                  <a:schemeClr val="accent1"/>
                </a:solidFill>
              </a:rPr>
              <a:t>EXPRESSED WANTS</a:t>
            </a:r>
            <a:endParaRPr sz="2400">
              <a:solidFill>
                <a:schemeClr val="accent1"/>
              </a:solidFill>
            </a:endParaRPr>
          </a:p>
        </p:txBody>
      </p:sp>
      <p:sp>
        <p:nvSpPr>
          <p:cNvPr id="962" name="Google Shape;962;p117"/>
          <p:cNvSpPr txBox="1"/>
          <p:nvPr/>
        </p:nvSpPr>
        <p:spPr>
          <a:xfrm>
            <a:off x="865300" y="1214450"/>
            <a:ext cx="3983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accent1"/>
                </a:solidFill>
                <a:latin typeface="Montserrat"/>
                <a:ea typeface="Montserrat"/>
                <a:cs typeface="Montserrat"/>
                <a:sym typeface="Montserrat"/>
              </a:rPr>
              <a:t>Multimedia Storytelling</a:t>
            </a:r>
            <a:endParaRPr b="1" sz="2400">
              <a:solidFill>
                <a:schemeClr val="accent1"/>
              </a:solidFill>
              <a:latin typeface="Source Sans Pro"/>
              <a:ea typeface="Source Sans Pro"/>
              <a:cs typeface="Source Sans Pro"/>
              <a:sym typeface="Source Sans Pro"/>
            </a:endParaRPr>
          </a:p>
        </p:txBody>
      </p:sp>
      <p:sp>
        <p:nvSpPr>
          <p:cNvPr id="963" name="Google Shape;963;p117"/>
          <p:cNvSpPr txBox="1"/>
          <p:nvPr/>
        </p:nvSpPr>
        <p:spPr>
          <a:xfrm>
            <a:off x="865300" y="1840150"/>
            <a:ext cx="4758900" cy="97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1"/>
                </a:solidFill>
                <a:latin typeface="Montserrat"/>
                <a:ea typeface="Montserrat"/>
                <a:cs typeface="Montserrat"/>
                <a:sym typeface="Montserrat"/>
              </a:rPr>
              <a:t>Photos taken by the authors</a:t>
            </a:r>
            <a:endParaRPr sz="2300">
              <a:solidFill>
                <a:schemeClr val="dk1"/>
              </a:solidFill>
              <a:latin typeface="Montserrat"/>
              <a:ea typeface="Montserrat"/>
              <a:cs typeface="Montserrat"/>
              <a:sym typeface="Montserrat"/>
            </a:endParaRPr>
          </a:p>
          <a:p>
            <a:pPr indent="0" lvl="0" marL="0" rtl="0" algn="l">
              <a:spcBef>
                <a:spcPts val="1600"/>
              </a:spcBef>
              <a:spcAft>
                <a:spcPts val="1600"/>
              </a:spcAft>
              <a:buNone/>
            </a:pPr>
            <a:r>
              <a:t/>
            </a:r>
            <a:endParaRPr b="1" sz="1500">
              <a:solidFill>
                <a:schemeClr val="dk1"/>
              </a:solidFill>
              <a:latin typeface="Montserrat"/>
              <a:ea typeface="Montserrat"/>
              <a:cs typeface="Montserrat"/>
              <a:sym typeface="Montserrat"/>
            </a:endParaRPr>
          </a:p>
        </p:txBody>
      </p:sp>
      <p:grpSp>
        <p:nvGrpSpPr>
          <p:cNvPr id="964" name="Google Shape;964;p117"/>
          <p:cNvGrpSpPr/>
          <p:nvPr/>
        </p:nvGrpSpPr>
        <p:grpSpPr>
          <a:xfrm>
            <a:off x="5320430" y="1569482"/>
            <a:ext cx="978713" cy="960106"/>
            <a:chOff x="-13531925" y="2075775"/>
            <a:chExt cx="356025" cy="352100"/>
          </a:xfrm>
        </p:grpSpPr>
        <p:sp>
          <p:nvSpPr>
            <p:cNvPr id="965" name="Google Shape;965;p117"/>
            <p:cNvSpPr/>
            <p:nvPr/>
          </p:nvSpPr>
          <p:spPr>
            <a:xfrm>
              <a:off x="-13531925" y="2075775"/>
              <a:ext cx="356025" cy="352100"/>
            </a:xfrm>
            <a:custGeom>
              <a:rect b="b" l="l" r="r" t="t"/>
              <a:pathLst>
                <a:path extrusionOk="0" h="14084" w="14241">
                  <a:moveTo>
                    <a:pt x="9610" y="725"/>
                  </a:moveTo>
                  <a:cubicBezTo>
                    <a:pt x="9862" y="725"/>
                    <a:pt x="10019" y="946"/>
                    <a:pt x="10019" y="1166"/>
                  </a:cubicBezTo>
                  <a:lnTo>
                    <a:pt x="10019" y="2017"/>
                  </a:lnTo>
                  <a:lnTo>
                    <a:pt x="10019" y="2111"/>
                  </a:lnTo>
                  <a:lnTo>
                    <a:pt x="9830" y="2395"/>
                  </a:lnTo>
                  <a:cubicBezTo>
                    <a:pt x="9736" y="2426"/>
                    <a:pt x="9704" y="2426"/>
                    <a:pt x="9610" y="2426"/>
                  </a:cubicBezTo>
                  <a:lnTo>
                    <a:pt x="4632" y="2426"/>
                  </a:lnTo>
                  <a:cubicBezTo>
                    <a:pt x="4538" y="2426"/>
                    <a:pt x="4474" y="2395"/>
                    <a:pt x="4411" y="2395"/>
                  </a:cubicBezTo>
                  <a:lnTo>
                    <a:pt x="4222" y="2111"/>
                  </a:lnTo>
                  <a:lnTo>
                    <a:pt x="4222" y="2017"/>
                  </a:lnTo>
                  <a:lnTo>
                    <a:pt x="4222" y="1166"/>
                  </a:lnTo>
                  <a:cubicBezTo>
                    <a:pt x="4222" y="946"/>
                    <a:pt x="4411" y="725"/>
                    <a:pt x="4632" y="725"/>
                  </a:cubicBezTo>
                  <a:close/>
                  <a:moveTo>
                    <a:pt x="9232" y="3308"/>
                  </a:moveTo>
                  <a:lnTo>
                    <a:pt x="8633" y="4128"/>
                  </a:lnTo>
                  <a:lnTo>
                    <a:pt x="5735" y="4128"/>
                  </a:lnTo>
                  <a:lnTo>
                    <a:pt x="5105" y="3308"/>
                  </a:lnTo>
                  <a:close/>
                  <a:moveTo>
                    <a:pt x="2175" y="4915"/>
                  </a:moveTo>
                  <a:cubicBezTo>
                    <a:pt x="2427" y="4915"/>
                    <a:pt x="2584" y="5104"/>
                    <a:pt x="2584" y="5325"/>
                  </a:cubicBezTo>
                  <a:lnTo>
                    <a:pt x="2584" y="5766"/>
                  </a:lnTo>
                  <a:lnTo>
                    <a:pt x="1734" y="5766"/>
                  </a:lnTo>
                  <a:lnTo>
                    <a:pt x="1734" y="5325"/>
                  </a:lnTo>
                  <a:cubicBezTo>
                    <a:pt x="1734" y="5104"/>
                    <a:pt x="1954" y="4915"/>
                    <a:pt x="2175" y="4915"/>
                  </a:cubicBezTo>
                  <a:close/>
                  <a:moveTo>
                    <a:pt x="12193" y="4915"/>
                  </a:moveTo>
                  <a:cubicBezTo>
                    <a:pt x="12414" y="4915"/>
                    <a:pt x="12603" y="5104"/>
                    <a:pt x="12603" y="5325"/>
                  </a:cubicBezTo>
                  <a:lnTo>
                    <a:pt x="12603" y="5766"/>
                  </a:lnTo>
                  <a:lnTo>
                    <a:pt x="11784" y="5766"/>
                  </a:lnTo>
                  <a:lnTo>
                    <a:pt x="11784" y="5325"/>
                  </a:lnTo>
                  <a:lnTo>
                    <a:pt x="11752" y="5325"/>
                  </a:lnTo>
                  <a:cubicBezTo>
                    <a:pt x="11752" y="5104"/>
                    <a:pt x="11941" y="4915"/>
                    <a:pt x="12193" y="4915"/>
                  </a:cubicBezTo>
                  <a:close/>
                  <a:moveTo>
                    <a:pt x="8570" y="4947"/>
                  </a:moveTo>
                  <a:lnTo>
                    <a:pt x="9263" y="6364"/>
                  </a:lnTo>
                  <a:cubicBezTo>
                    <a:pt x="9358" y="6522"/>
                    <a:pt x="9452" y="6616"/>
                    <a:pt x="9641" y="6616"/>
                  </a:cubicBezTo>
                  <a:lnTo>
                    <a:pt x="12981" y="6616"/>
                  </a:lnTo>
                  <a:cubicBezTo>
                    <a:pt x="13201" y="6616"/>
                    <a:pt x="13390" y="6806"/>
                    <a:pt x="13390" y="7026"/>
                  </a:cubicBezTo>
                  <a:lnTo>
                    <a:pt x="13390" y="7467"/>
                  </a:lnTo>
                  <a:lnTo>
                    <a:pt x="9200" y="7467"/>
                  </a:lnTo>
                  <a:cubicBezTo>
                    <a:pt x="8665" y="6963"/>
                    <a:pt x="7972" y="6648"/>
                    <a:pt x="7184" y="6648"/>
                  </a:cubicBezTo>
                  <a:cubicBezTo>
                    <a:pt x="6396" y="6648"/>
                    <a:pt x="5703" y="6963"/>
                    <a:pt x="5136" y="7467"/>
                  </a:cubicBezTo>
                  <a:lnTo>
                    <a:pt x="977" y="7467"/>
                  </a:lnTo>
                  <a:lnTo>
                    <a:pt x="977" y="7026"/>
                  </a:lnTo>
                  <a:cubicBezTo>
                    <a:pt x="914" y="6774"/>
                    <a:pt x="1103" y="6616"/>
                    <a:pt x="1356" y="6616"/>
                  </a:cubicBezTo>
                  <a:lnTo>
                    <a:pt x="4664" y="6616"/>
                  </a:lnTo>
                  <a:cubicBezTo>
                    <a:pt x="4821" y="6616"/>
                    <a:pt x="4979" y="6522"/>
                    <a:pt x="5010" y="6364"/>
                  </a:cubicBezTo>
                  <a:lnTo>
                    <a:pt x="5735" y="4947"/>
                  </a:lnTo>
                  <a:close/>
                  <a:moveTo>
                    <a:pt x="4506" y="8255"/>
                  </a:moveTo>
                  <a:cubicBezTo>
                    <a:pt x="4317" y="8664"/>
                    <a:pt x="4222" y="9042"/>
                    <a:pt x="4222" y="9515"/>
                  </a:cubicBezTo>
                  <a:cubicBezTo>
                    <a:pt x="4222" y="9956"/>
                    <a:pt x="4348" y="10366"/>
                    <a:pt x="4506" y="10744"/>
                  </a:cubicBezTo>
                  <a:lnTo>
                    <a:pt x="914" y="10744"/>
                  </a:lnTo>
                  <a:lnTo>
                    <a:pt x="914" y="8255"/>
                  </a:lnTo>
                  <a:close/>
                  <a:moveTo>
                    <a:pt x="13390" y="8286"/>
                  </a:moveTo>
                  <a:lnTo>
                    <a:pt x="13390" y="10744"/>
                  </a:lnTo>
                  <a:lnTo>
                    <a:pt x="9767" y="10744"/>
                  </a:lnTo>
                  <a:cubicBezTo>
                    <a:pt x="9988" y="10334"/>
                    <a:pt x="10051" y="9956"/>
                    <a:pt x="10051" y="9515"/>
                  </a:cubicBezTo>
                  <a:cubicBezTo>
                    <a:pt x="10051" y="9074"/>
                    <a:pt x="9925" y="8664"/>
                    <a:pt x="9767" y="8286"/>
                  </a:cubicBezTo>
                  <a:close/>
                  <a:moveTo>
                    <a:pt x="7152" y="7373"/>
                  </a:moveTo>
                  <a:cubicBezTo>
                    <a:pt x="8287" y="7373"/>
                    <a:pt x="9232" y="8318"/>
                    <a:pt x="9232" y="9483"/>
                  </a:cubicBezTo>
                  <a:cubicBezTo>
                    <a:pt x="9232" y="10618"/>
                    <a:pt x="8287" y="11563"/>
                    <a:pt x="7152" y="11563"/>
                  </a:cubicBezTo>
                  <a:cubicBezTo>
                    <a:pt x="5987" y="11563"/>
                    <a:pt x="5042" y="10618"/>
                    <a:pt x="5042" y="9483"/>
                  </a:cubicBezTo>
                  <a:cubicBezTo>
                    <a:pt x="5042" y="8318"/>
                    <a:pt x="5987" y="7373"/>
                    <a:pt x="7152" y="7373"/>
                  </a:cubicBezTo>
                  <a:close/>
                  <a:moveTo>
                    <a:pt x="13390" y="11563"/>
                  </a:moveTo>
                  <a:lnTo>
                    <a:pt x="13390" y="12791"/>
                  </a:lnTo>
                  <a:cubicBezTo>
                    <a:pt x="13390" y="13012"/>
                    <a:pt x="13201" y="13201"/>
                    <a:pt x="12981" y="13201"/>
                  </a:cubicBezTo>
                  <a:lnTo>
                    <a:pt x="1356" y="13201"/>
                  </a:lnTo>
                  <a:cubicBezTo>
                    <a:pt x="1103" y="13201"/>
                    <a:pt x="946" y="13012"/>
                    <a:pt x="946" y="12791"/>
                  </a:cubicBezTo>
                  <a:lnTo>
                    <a:pt x="946" y="11563"/>
                  </a:lnTo>
                  <a:lnTo>
                    <a:pt x="5136" y="11563"/>
                  </a:lnTo>
                  <a:cubicBezTo>
                    <a:pt x="5640" y="12067"/>
                    <a:pt x="6396" y="12382"/>
                    <a:pt x="7184" y="12382"/>
                  </a:cubicBezTo>
                  <a:cubicBezTo>
                    <a:pt x="7972" y="12382"/>
                    <a:pt x="8665" y="12067"/>
                    <a:pt x="9200" y="11563"/>
                  </a:cubicBezTo>
                  <a:close/>
                  <a:moveTo>
                    <a:pt x="4569" y="0"/>
                  </a:moveTo>
                  <a:cubicBezTo>
                    <a:pt x="3907" y="0"/>
                    <a:pt x="3309" y="536"/>
                    <a:pt x="3309" y="1261"/>
                  </a:cubicBezTo>
                  <a:lnTo>
                    <a:pt x="3309" y="2111"/>
                  </a:lnTo>
                  <a:cubicBezTo>
                    <a:pt x="3309" y="2458"/>
                    <a:pt x="3466" y="2836"/>
                    <a:pt x="3750" y="3056"/>
                  </a:cubicBezTo>
                  <a:lnTo>
                    <a:pt x="4884" y="4632"/>
                  </a:lnTo>
                  <a:lnTo>
                    <a:pt x="4317" y="5829"/>
                  </a:lnTo>
                  <a:lnTo>
                    <a:pt x="3309" y="5829"/>
                  </a:lnTo>
                  <a:lnTo>
                    <a:pt x="3309" y="5388"/>
                  </a:lnTo>
                  <a:cubicBezTo>
                    <a:pt x="3309" y="4726"/>
                    <a:pt x="2773" y="4159"/>
                    <a:pt x="2112" y="4159"/>
                  </a:cubicBezTo>
                  <a:cubicBezTo>
                    <a:pt x="1419" y="4159"/>
                    <a:pt x="851" y="4726"/>
                    <a:pt x="851" y="5388"/>
                  </a:cubicBezTo>
                  <a:lnTo>
                    <a:pt x="851" y="5860"/>
                  </a:lnTo>
                  <a:cubicBezTo>
                    <a:pt x="379" y="6018"/>
                    <a:pt x="1" y="6490"/>
                    <a:pt x="1" y="7026"/>
                  </a:cubicBezTo>
                  <a:lnTo>
                    <a:pt x="1" y="12823"/>
                  </a:lnTo>
                  <a:cubicBezTo>
                    <a:pt x="1" y="13485"/>
                    <a:pt x="568" y="14083"/>
                    <a:pt x="1229" y="14083"/>
                  </a:cubicBezTo>
                  <a:lnTo>
                    <a:pt x="12855" y="14083"/>
                  </a:lnTo>
                  <a:cubicBezTo>
                    <a:pt x="13516" y="14083"/>
                    <a:pt x="14115" y="13516"/>
                    <a:pt x="14115" y="12823"/>
                  </a:cubicBezTo>
                  <a:lnTo>
                    <a:pt x="14115" y="7026"/>
                  </a:lnTo>
                  <a:cubicBezTo>
                    <a:pt x="14241" y="6490"/>
                    <a:pt x="13863" y="6018"/>
                    <a:pt x="13390" y="5860"/>
                  </a:cubicBezTo>
                  <a:lnTo>
                    <a:pt x="13390" y="5388"/>
                  </a:lnTo>
                  <a:cubicBezTo>
                    <a:pt x="13390" y="4726"/>
                    <a:pt x="12855" y="4159"/>
                    <a:pt x="12130" y="4159"/>
                  </a:cubicBezTo>
                  <a:cubicBezTo>
                    <a:pt x="11469" y="4159"/>
                    <a:pt x="10870" y="4726"/>
                    <a:pt x="10870" y="5388"/>
                  </a:cubicBezTo>
                  <a:lnTo>
                    <a:pt x="10870" y="5829"/>
                  </a:lnTo>
                  <a:lnTo>
                    <a:pt x="9862" y="5829"/>
                  </a:lnTo>
                  <a:lnTo>
                    <a:pt x="9263" y="4632"/>
                  </a:lnTo>
                  <a:lnTo>
                    <a:pt x="10429" y="3056"/>
                  </a:lnTo>
                  <a:cubicBezTo>
                    <a:pt x="10681" y="2836"/>
                    <a:pt x="10838" y="2521"/>
                    <a:pt x="10838" y="2111"/>
                  </a:cubicBezTo>
                  <a:lnTo>
                    <a:pt x="10838" y="1261"/>
                  </a:lnTo>
                  <a:cubicBezTo>
                    <a:pt x="10838" y="568"/>
                    <a:pt x="10303" y="0"/>
                    <a:pt x="957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117"/>
            <p:cNvSpPr/>
            <p:nvPr/>
          </p:nvSpPr>
          <p:spPr>
            <a:xfrm>
              <a:off x="-13384625" y="2282125"/>
              <a:ext cx="63025" cy="60675"/>
            </a:xfrm>
            <a:custGeom>
              <a:rect b="b" l="l" r="r" t="t"/>
              <a:pathLst>
                <a:path extrusionOk="0" h="2427" w="2521">
                  <a:moveTo>
                    <a:pt x="1260" y="788"/>
                  </a:moveTo>
                  <a:cubicBezTo>
                    <a:pt x="1449" y="788"/>
                    <a:pt x="1670" y="977"/>
                    <a:pt x="1670" y="1229"/>
                  </a:cubicBezTo>
                  <a:cubicBezTo>
                    <a:pt x="1670" y="1450"/>
                    <a:pt x="1481" y="1639"/>
                    <a:pt x="1260" y="1639"/>
                  </a:cubicBezTo>
                  <a:cubicBezTo>
                    <a:pt x="1008" y="1639"/>
                    <a:pt x="851" y="1450"/>
                    <a:pt x="851" y="1229"/>
                  </a:cubicBezTo>
                  <a:cubicBezTo>
                    <a:pt x="851" y="977"/>
                    <a:pt x="1040" y="788"/>
                    <a:pt x="1260" y="788"/>
                  </a:cubicBezTo>
                  <a:close/>
                  <a:moveTo>
                    <a:pt x="1260" y="1"/>
                  </a:moveTo>
                  <a:cubicBezTo>
                    <a:pt x="536" y="1"/>
                    <a:pt x="0" y="568"/>
                    <a:pt x="0" y="1229"/>
                  </a:cubicBezTo>
                  <a:cubicBezTo>
                    <a:pt x="0" y="1891"/>
                    <a:pt x="536" y="2427"/>
                    <a:pt x="1260" y="2427"/>
                  </a:cubicBezTo>
                  <a:cubicBezTo>
                    <a:pt x="1954" y="2427"/>
                    <a:pt x="2521" y="1923"/>
                    <a:pt x="2521" y="1229"/>
                  </a:cubicBezTo>
                  <a:cubicBezTo>
                    <a:pt x="2521" y="568"/>
                    <a:pt x="1954" y="1"/>
                    <a:pt x="1260"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7" name="Google Shape;967;p117"/>
          <p:cNvSpPr txBox="1"/>
          <p:nvPr/>
        </p:nvSpPr>
        <p:spPr>
          <a:xfrm>
            <a:off x="3344375" y="2886450"/>
            <a:ext cx="47589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None/>
            </a:pPr>
            <a:r>
              <a:rPr lang="en" sz="2300">
                <a:solidFill>
                  <a:schemeClr val="dk1"/>
                </a:solidFill>
                <a:latin typeface="Montserrat"/>
                <a:ea typeface="Montserrat"/>
                <a:cs typeface="Montserrat"/>
                <a:sym typeface="Montserrat"/>
              </a:rPr>
              <a:t>Concern for hearing-impaired, want transcribed stories </a:t>
            </a:r>
            <a:endParaRPr/>
          </a:p>
        </p:txBody>
      </p:sp>
      <p:sp>
        <p:nvSpPr>
          <p:cNvPr id="968" name="Google Shape;968;p117"/>
          <p:cNvSpPr/>
          <p:nvPr/>
        </p:nvSpPr>
        <p:spPr>
          <a:xfrm>
            <a:off x="2006827" y="2656099"/>
            <a:ext cx="1179207" cy="1172559"/>
          </a:xfrm>
          <a:custGeom>
            <a:rect b="b" l="l" r="r" t="t"/>
            <a:pathLst>
              <a:path extrusionOk="0" h="11713" w="11153">
                <a:moveTo>
                  <a:pt x="9594" y="693"/>
                </a:moveTo>
                <a:cubicBezTo>
                  <a:pt x="9767" y="693"/>
                  <a:pt x="9940" y="764"/>
                  <a:pt x="10082" y="906"/>
                </a:cubicBezTo>
                <a:cubicBezTo>
                  <a:pt x="10365" y="1158"/>
                  <a:pt x="10365" y="1599"/>
                  <a:pt x="10082" y="1883"/>
                </a:cubicBezTo>
                <a:lnTo>
                  <a:pt x="9168" y="2796"/>
                </a:lnTo>
                <a:lnTo>
                  <a:pt x="6175" y="3364"/>
                </a:lnTo>
                <a:lnTo>
                  <a:pt x="6175" y="1410"/>
                </a:lnTo>
                <a:lnTo>
                  <a:pt x="8475" y="1410"/>
                </a:lnTo>
                <a:cubicBezTo>
                  <a:pt x="8538" y="1410"/>
                  <a:pt x="8664" y="1379"/>
                  <a:pt x="8696" y="1284"/>
                </a:cubicBezTo>
                <a:lnTo>
                  <a:pt x="9105" y="906"/>
                </a:lnTo>
                <a:cubicBezTo>
                  <a:pt x="9247" y="764"/>
                  <a:pt x="9420" y="693"/>
                  <a:pt x="9594" y="693"/>
                </a:cubicBezTo>
                <a:close/>
                <a:moveTo>
                  <a:pt x="5136" y="749"/>
                </a:moveTo>
                <a:cubicBezTo>
                  <a:pt x="5325" y="749"/>
                  <a:pt x="5482" y="906"/>
                  <a:pt x="5482" y="1095"/>
                </a:cubicBezTo>
                <a:lnTo>
                  <a:pt x="5482" y="4214"/>
                </a:lnTo>
                <a:cubicBezTo>
                  <a:pt x="5356" y="4151"/>
                  <a:pt x="5230" y="4151"/>
                  <a:pt x="5136" y="4151"/>
                </a:cubicBezTo>
                <a:cubicBezTo>
                  <a:pt x="5010" y="4151"/>
                  <a:pt x="4884" y="4151"/>
                  <a:pt x="4758" y="4214"/>
                </a:cubicBezTo>
                <a:lnTo>
                  <a:pt x="4758" y="1095"/>
                </a:lnTo>
                <a:cubicBezTo>
                  <a:pt x="4758" y="906"/>
                  <a:pt x="4915" y="749"/>
                  <a:pt x="5136" y="749"/>
                </a:cubicBezTo>
                <a:close/>
                <a:moveTo>
                  <a:pt x="5136" y="4844"/>
                </a:moveTo>
                <a:cubicBezTo>
                  <a:pt x="5671" y="4844"/>
                  <a:pt x="6144" y="5317"/>
                  <a:pt x="6144" y="5852"/>
                </a:cubicBezTo>
                <a:cubicBezTo>
                  <a:pt x="6144" y="6419"/>
                  <a:pt x="5671" y="6861"/>
                  <a:pt x="5136" y="6861"/>
                </a:cubicBezTo>
                <a:cubicBezTo>
                  <a:pt x="4568" y="6861"/>
                  <a:pt x="4096" y="6388"/>
                  <a:pt x="4096" y="5852"/>
                </a:cubicBezTo>
                <a:cubicBezTo>
                  <a:pt x="4096" y="5317"/>
                  <a:pt x="4568" y="4844"/>
                  <a:pt x="5136" y="4844"/>
                </a:cubicBezTo>
                <a:close/>
                <a:moveTo>
                  <a:pt x="4096" y="1442"/>
                </a:moveTo>
                <a:lnTo>
                  <a:pt x="4096" y="4529"/>
                </a:lnTo>
                <a:cubicBezTo>
                  <a:pt x="3655" y="4844"/>
                  <a:pt x="3434" y="5348"/>
                  <a:pt x="3434" y="5884"/>
                </a:cubicBezTo>
                <a:cubicBezTo>
                  <a:pt x="3434" y="6136"/>
                  <a:pt x="3466" y="6419"/>
                  <a:pt x="3592" y="6609"/>
                </a:cubicBezTo>
                <a:lnTo>
                  <a:pt x="2332" y="8184"/>
                </a:lnTo>
                <a:cubicBezTo>
                  <a:pt x="1323" y="7522"/>
                  <a:pt x="725" y="6356"/>
                  <a:pt x="725" y="5159"/>
                </a:cubicBezTo>
                <a:cubicBezTo>
                  <a:pt x="662" y="3143"/>
                  <a:pt x="2206" y="1568"/>
                  <a:pt x="4096" y="1442"/>
                </a:cubicBezTo>
                <a:close/>
                <a:moveTo>
                  <a:pt x="8916" y="3521"/>
                </a:moveTo>
                <a:lnTo>
                  <a:pt x="8916" y="4466"/>
                </a:lnTo>
                <a:cubicBezTo>
                  <a:pt x="8916" y="4529"/>
                  <a:pt x="8916" y="4592"/>
                  <a:pt x="8948" y="4624"/>
                </a:cubicBezTo>
                <a:lnTo>
                  <a:pt x="9798" y="6419"/>
                </a:lnTo>
                <a:cubicBezTo>
                  <a:pt x="9893" y="6577"/>
                  <a:pt x="9798" y="6672"/>
                  <a:pt x="9798" y="6735"/>
                </a:cubicBezTo>
                <a:cubicBezTo>
                  <a:pt x="9767" y="6766"/>
                  <a:pt x="9704" y="6892"/>
                  <a:pt x="9546" y="6892"/>
                </a:cubicBezTo>
                <a:lnTo>
                  <a:pt x="9263" y="6892"/>
                </a:lnTo>
                <a:cubicBezTo>
                  <a:pt x="9074" y="6892"/>
                  <a:pt x="8916" y="7050"/>
                  <a:pt x="8916" y="7239"/>
                </a:cubicBezTo>
                <a:lnTo>
                  <a:pt x="8916" y="8341"/>
                </a:lnTo>
                <a:cubicBezTo>
                  <a:pt x="8633" y="8467"/>
                  <a:pt x="8381" y="8656"/>
                  <a:pt x="8286" y="8971"/>
                </a:cubicBezTo>
                <a:lnTo>
                  <a:pt x="6522" y="8971"/>
                </a:lnTo>
                <a:cubicBezTo>
                  <a:pt x="5955" y="8971"/>
                  <a:pt x="5482" y="8499"/>
                  <a:pt x="5482" y="7932"/>
                </a:cubicBezTo>
                <a:lnTo>
                  <a:pt x="5482" y="7554"/>
                </a:lnTo>
                <a:cubicBezTo>
                  <a:pt x="6270" y="7396"/>
                  <a:pt x="6868" y="6672"/>
                  <a:pt x="6868" y="5852"/>
                </a:cubicBezTo>
                <a:cubicBezTo>
                  <a:pt x="6868" y="5317"/>
                  <a:pt x="6585" y="4781"/>
                  <a:pt x="6207" y="4466"/>
                </a:cubicBezTo>
                <a:lnTo>
                  <a:pt x="6207" y="4088"/>
                </a:lnTo>
                <a:lnTo>
                  <a:pt x="8916" y="3521"/>
                </a:lnTo>
                <a:close/>
                <a:moveTo>
                  <a:pt x="9231" y="8940"/>
                </a:moveTo>
                <a:cubicBezTo>
                  <a:pt x="9420" y="8940"/>
                  <a:pt x="9578" y="9097"/>
                  <a:pt x="9578" y="9286"/>
                </a:cubicBezTo>
                <a:cubicBezTo>
                  <a:pt x="9578" y="9475"/>
                  <a:pt x="9420" y="9633"/>
                  <a:pt x="9231" y="9633"/>
                </a:cubicBezTo>
                <a:cubicBezTo>
                  <a:pt x="9011" y="9633"/>
                  <a:pt x="8853" y="9475"/>
                  <a:pt x="8853" y="9286"/>
                </a:cubicBezTo>
                <a:cubicBezTo>
                  <a:pt x="8853" y="9097"/>
                  <a:pt x="9011" y="8940"/>
                  <a:pt x="9231" y="8940"/>
                </a:cubicBezTo>
                <a:close/>
                <a:moveTo>
                  <a:pt x="3970" y="7144"/>
                </a:moveTo>
                <a:cubicBezTo>
                  <a:pt x="4222" y="7365"/>
                  <a:pt x="4442" y="7522"/>
                  <a:pt x="4758" y="7554"/>
                </a:cubicBezTo>
                <a:lnTo>
                  <a:pt x="4758" y="7932"/>
                </a:lnTo>
                <a:cubicBezTo>
                  <a:pt x="4758" y="8877"/>
                  <a:pt x="5514" y="9633"/>
                  <a:pt x="6459" y="9633"/>
                </a:cubicBezTo>
                <a:lnTo>
                  <a:pt x="8223" y="9633"/>
                </a:lnTo>
                <a:cubicBezTo>
                  <a:pt x="8286" y="9727"/>
                  <a:pt x="8318" y="9791"/>
                  <a:pt x="8349" y="9822"/>
                </a:cubicBezTo>
                <a:cubicBezTo>
                  <a:pt x="8034" y="10137"/>
                  <a:pt x="7593" y="10295"/>
                  <a:pt x="7183" y="10295"/>
                </a:cubicBezTo>
                <a:lnTo>
                  <a:pt x="5797" y="10295"/>
                </a:lnTo>
                <a:cubicBezTo>
                  <a:pt x="5608" y="10295"/>
                  <a:pt x="5451" y="10452"/>
                  <a:pt x="5451" y="10673"/>
                </a:cubicBezTo>
                <a:lnTo>
                  <a:pt x="5451" y="11051"/>
                </a:lnTo>
                <a:lnTo>
                  <a:pt x="2710" y="11051"/>
                </a:lnTo>
                <a:lnTo>
                  <a:pt x="2710" y="8719"/>
                </a:lnTo>
                <a:lnTo>
                  <a:pt x="3970" y="7144"/>
                </a:lnTo>
                <a:close/>
                <a:moveTo>
                  <a:pt x="9629" y="0"/>
                </a:moveTo>
                <a:cubicBezTo>
                  <a:pt x="9278" y="0"/>
                  <a:pt x="8932" y="134"/>
                  <a:pt x="8664" y="402"/>
                </a:cubicBezTo>
                <a:lnTo>
                  <a:pt x="8412" y="686"/>
                </a:lnTo>
                <a:lnTo>
                  <a:pt x="6144" y="686"/>
                </a:lnTo>
                <a:cubicBezTo>
                  <a:pt x="5986" y="308"/>
                  <a:pt x="5640" y="24"/>
                  <a:pt x="5167" y="24"/>
                </a:cubicBezTo>
                <a:cubicBezTo>
                  <a:pt x="4726" y="24"/>
                  <a:pt x="4348" y="308"/>
                  <a:pt x="4190" y="686"/>
                </a:cubicBezTo>
                <a:cubicBezTo>
                  <a:pt x="1859" y="812"/>
                  <a:pt x="0" y="2702"/>
                  <a:pt x="0" y="5033"/>
                </a:cubicBezTo>
                <a:cubicBezTo>
                  <a:pt x="0" y="6514"/>
                  <a:pt x="725" y="7900"/>
                  <a:pt x="1922" y="8688"/>
                </a:cubicBezTo>
                <a:lnTo>
                  <a:pt x="2048" y="8782"/>
                </a:lnTo>
                <a:lnTo>
                  <a:pt x="2048" y="11366"/>
                </a:lnTo>
                <a:cubicBezTo>
                  <a:pt x="2048" y="11555"/>
                  <a:pt x="2206" y="11712"/>
                  <a:pt x="2426" y="11712"/>
                </a:cubicBezTo>
                <a:lnTo>
                  <a:pt x="5829" y="11712"/>
                </a:lnTo>
                <a:cubicBezTo>
                  <a:pt x="6018" y="11712"/>
                  <a:pt x="6207" y="11555"/>
                  <a:pt x="6207" y="11366"/>
                </a:cubicBezTo>
                <a:lnTo>
                  <a:pt x="6207" y="10956"/>
                </a:lnTo>
                <a:lnTo>
                  <a:pt x="7215" y="10956"/>
                </a:lnTo>
                <a:cubicBezTo>
                  <a:pt x="7877" y="10956"/>
                  <a:pt x="8475" y="10704"/>
                  <a:pt x="8948" y="10232"/>
                </a:cubicBezTo>
                <a:cubicBezTo>
                  <a:pt x="9074" y="10263"/>
                  <a:pt x="9137" y="10263"/>
                  <a:pt x="9263" y="10263"/>
                </a:cubicBezTo>
                <a:cubicBezTo>
                  <a:pt x="9830" y="10263"/>
                  <a:pt x="10302" y="9791"/>
                  <a:pt x="10302" y="9223"/>
                </a:cubicBezTo>
                <a:cubicBezTo>
                  <a:pt x="10302" y="8814"/>
                  <a:pt x="10019" y="8404"/>
                  <a:pt x="9609" y="8247"/>
                </a:cubicBezTo>
                <a:lnTo>
                  <a:pt x="9609" y="7491"/>
                </a:lnTo>
                <a:cubicBezTo>
                  <a:pt x="9924" y="7459"/>
                  <a:pt x="10239" y="7302"/>
                  <a:pt x="10397" y="7018"/>
                </a:cubicBezTo>
                <a:cubicBezTo>
                  <a:pt x="10617" y="6703"/>
                  <a:pt x="10617" y="6356"/>
                  <a:pt x="10460" y="6041"/>
                </a:cubicBezTo>
                <a:lnTo>
                  <a:pt x="9609" y="4403"/>
                </a:lnTo>
                <a:lnTo>
                  <a:pt x="9609" y="3332"/>
                </a:lnTo>
                <a:lnTo>
                  <a:pt x="10617" y="2355"/>
                </a:lnTo>
                <a:cubicBezTo>
                  <a:pt x="11153" y="1788"/>
                  <a:pt x="11153" y="938"/>
                  <a:pt x="10617" y="402"/>
                </a:cubicBezTo>
                <a:cubicBezTo>
                  <a:pt x="10334" y="134"/>
                  <a:pt x="9979" y="0"/>
                  <a:pt x="962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18"/>
          <p:cNvSpPr txBox="1"/>
          <p:nvPr>
            <p:ph type="title"/>
          </p:nvPr>
        </p:nvSpPr>
        <p:spPr>
          <a:xfrm>
            <a:off x="2124700" y="347475"/>
            <a:ext cx="49875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400"/>
              <a:t>RESULTS</a:t>
            </a:r>
            <a:r>
              <a:rPr b="1" lang="en" sz="2300">
                <a:solidFill>
                  <a:schemeClr val="dk1"/>
                </a:solidFill>
                <a:latin typeface="Comic Sans MS"/>
                <a:ea typeface="Comic Sans MS"/>
                <a:cs typeface="Comic Sans MS"/>
                <a:sym typeface="Comic Sans MS"/>
              </a:rPr>
              <a:t>:</a:t>
            </a:r>
            <a:r>
              <a:rPr lang="en" sz="2400">
                <a:solidFill>
                  <a:srgbClr val="00C3B1"/>
                </a:solidFill>
              </a:rPr>
              <a:t> </a:t>
            </a:r>
            <a:r>
              <a:rPr lang="en" sz="2400">
                <a:solidFill>
                  <a:schemeClr val="accent1"/>
                </a:solidFill>
              </a:rPr>
              <a:t>EXPRESSED WANTS</a:t>
            </a:r>
            <a:endParaRPr sz="2400">
              <a:solidFill>
                <a:schemeClr val="accent1"/>
              </a:solidFill>
            </a:endParaRPr>
          </a:p>
        </p:txBody>
      </p:sp>
      <p:sp>
        <p:nvSpPr>
          <p:cNvPr id="974" name="Google Shape;974;p118"/>
          <p:cNvSpPr txBox="1"/>
          <p:nvPr/>
        </p:nvSpPr>
        <p:spPr>
          <a:xfrm>
            <a:off x="1109825" y="1118025"/>
            <a:ext cx="3274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accent1"/>
                </a:solidFill>
                <a:latin typeface="Montserrat"/>
                <a:ea typeface="Montserrat"/>
                <a:cs typeface="Montserrat"/>
                <a:sym typeface="Montserrat"/>
              </a:rPr>
              <a:t>Story Organization</a:t>
            </a:r>
            <a:r>
              <a:rPr b="1" lang="en" sz="2000">
                <a:solidFill>
                  <a:schemeClr val="accent1"/>
                </a:solidFill>
                <a:latin typeface="Source Sans Pro"/>
                <a:ea typeface="Source Sans Pro"/>
                <a:cs typeface="Source Sans Pro"/>
                <a:sym typeface="Source Sans Pro"/>
              </a:rPr>
              <a:t> </a:t>
            </a:r>
            <a:endParaRPr b="1" sz="2000">
              <a:solidFill>
                <a:schemeClr val="accent1"/>
              </a:solidFill>
              <a:latin typeface="Source Sans Pro"/>
              <a:ea typeface="Source Sans Pro"/>
              <a:cs typeface="Source Sans Pro"/>
              <a:sym typeface="Source Sans Pro"/>
            </a:endParaRPr>
          </a:p>
        </p:txBody>
      </p:sp>
      <p:sp>
        <p:nvSpPr>
          <p:cNvPr id="975" name="Google Shape;975;p118"/>
          <p:cNvSpPr txBox="1"/>
          <p:nvPr/>
        </p:nvSpPr>
        <p:spPr>
          <a:xfrm>
            <a:off x="1109825" y="1641225"/>
            <a:ext cx="4185600" cy="81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600"/>
              </a:spcAft>
              <a:buNone/>
            </a:pPr>
            <a:r>
              <a:rPr lang="en" sz="1900">
                <a:solidFill>
                  <a:schemeClr val="dk1"/>
                </a:solidFill>
                <a:latin typeface="Montserrat"/>
                <a:ea typeface="Montserrat"/>
                <a:cs typeface="Montserrat"/>
                <a:sym typeface="Montserrat"/>
              </a:rPr>
              <a:t>Desire for </a:t>
            </a:r>
            <a:r>
              <a:rPr b="1" lang="en" sz="1900">
                <a:solidFill>
                  <a:schemeClr val="dk1"/>
                </a:solidFill>
                <a:latin typeface="Montserrat"/>
                <a:ea typeface="Montserrat"/>
                <a:cs typeface="Montserrat"/>
                <a:sym typeface="Montserrat"/>
              </a:rPr>
              <a:t>tagging</a:t>
            </a:r>
            <a:r>
              <a:rPr lang="en" sz="1900">
                <a:solidFill>
                  <a:schemeClr val="dk1"/>
                </a:solidFill>
                <a:latin typeface="Montserrat"/>
                <a:ea typeface="Montserrat"/>
                <a:cs typeface="Montserrat"/>
                <a:sym typeface="Montserrat"/>
              </a:rPr>
              <a:t>/grouping stories by theme &amp; ideas</a:t>
            </a:r>
            <a:endParaRPr b="1" sz="1900">
              <a:solidFill>
                <a:schemeClr val="dk1"/>
              </a:solidFill>
              <a:latin typeface="Montserrat"/>
              <a:ea typeface="Montserrat"/>
              <a:cs typeface="Montserrat"/>
              <a:sym typeface="Montserrat"/>
            </a:endParaRPr>
          </a:p>
        </p:txBody>
      </p:sp>
      <p:pic>
        <p:nvPicPr>
          <p:cNvPr id="976" name="Google Shape;976;p118"/>
          <p:cNvPicPr preferRelativeResize="0"/>
          <p:nvPr/>
        </p:nvPicPr>
        <p:blipFill>
          <a:blip r:embed="rId3">
            <a:alphaModFix/>
          </a:blip>
          <a:stretch>
            <a:fillRect/>
          </a:stretch>
        </p:blipFill>
        <p:spPr>
          <a:xfrm>
            <a:off x="4823400" y="1365975"/>
            <a:ext cx="1054150" cy="1054150"/>
          </a:xfrm>
          <a:prstGeom prst="rect">
            <a:avLst/>
          </a:prstGeom>
          <a:noFill/>
          <a:ln>
            <a:noFill/>
          </a:ln>
        </p:spPr>
      </p:pic>
      <p:sp>
        <p:nvSpPr>
          <p:cNvPr id="977" name="Google Shape;977;p118"/>
          <p:cNvSpPr txBox="1"/>
          <p:nvPr/>
        </p:nvSpPr>
        <p:spPr>
          <a:xfrm>
            <a:off x="4334650" y="3415575"/>
            <a:ext cx="5058600" cy="400200"/>
          </a:xfrm>
          <a:prstGeom prst="rect">
            <a:avLst/>
          </a:prstGeom>
          <a:noFill/>
          <a:ln>
            <a:noFill/>
          </a:ln>
        </p:spPr>
        <p:txBody>
          <a:bodyPr anchorCtr="0" anchor="t" bIns="91425" lIns="91425" spcFirstLastPara="1" rIns="91425" wrap="square" tIns="91425">
            <a:spAutoFit/>
          </a:bodyPr>
          <a:lstStyle/>
          <a:p>
            <a:pPr indent="457200" lvl="0" marL="457200" rtl="0" algn="l">
              <a:lnSpc>
                <a:spcPct val="115000"/>
              </a:lnSpc>
              <a:spcBef>
                <a:spcPts val="1000"/>
              </a:spcBef>
              <a:spcAft>
                <a:spcPts val="1600"/>
              </a:spcAft>
              <a:buNone/>
            </a:pPr>
            <a:r>
              <a:t/>
            </a:r>
            <a:endParaRPr/>
          </a:p>
        </p:txBody>
      </p:sp>
      <p:sp>
        <p:nvSpPr>
          <p:cNvPr id="978" name="Google Shape;978;p118"/>
          <p:cNvSpPr txBox="1"/>
          <p:nvPr/>
        </p:nvSpPr>
        <p:spPr>
          <a:xfrm>
            <a:off x="2555525" y="2454825"/>
            <a:ext cx="6348600" cy="1691400"/>
          </a:xfrm>
          <a:prstGeom prst="rect">
            <a:avLst/>
          </a:prstGeom>
          <a:noFill/>
          <a:ln>
            <a:noFill/>
          </a:ln>
        </p:spPr>
        <p:txBody>
          <a:bodyPr anchorCtr="0" anchor="t" bIns="91425" lIns="91425" spcFirstLastPara="1" rIns="91425" wrap="square" tIns="91425">
            <a:spAutoFit/>
          </a:bodyPr>
          <a:lstStyle/>
          <a:p>
            <a:pPr indent="0" lvl="0" marL="914400" rtl="0" algn="l">
              <a:lnSpc>
                <a:spcPct val="115000"/>
              </a:lnSpc>
              <a:spcBef>
                <a:spcPts val="1000"/>
              </a:spcBef>
              <a:spcAft>
                <a:spcPts val="0"/>
              </a:spcAft>
              <a:buNone/>
            </a:pPr>
            <a:r>
              <a:rPr b="1" lang="en" sz="1900">
                <a:solidFill>
                  <a:schemeClr val="dk1"/>
                </a:solidFill>
                <a:latin typeface="Montserrat"/>
                <a:ea typeface="Montserrat"/>
                <a:cs typeface="Montserrat"/>
                <a:sym typeface="Montserrat"/>
              </a:rPr>
              <a:t>Multiple voices may appear in same location</a:t>
            </a:r>
            <a:r>
              <a:rPr lang="en" sz="1900">
                <a:solidFill>
                  <a:schemeClr val="dk1"/>
                </a:solidFill>
                <a:latin typeface="Montserrat"/>
                <a:ea typeface="Montserrat"/>
                <a:cs typeface="Montserrat"/>
                <a:sym typeface="Montserrat"/>
              </a:rPr>
              <a:t> → no way to switch/scroll between them</a:t>
            </a:r>
            <a:endParaRPr sz="1900">
              <a:solidFill>
                <a:schemeClr val="dk1"/>
              </a:solidFill>
              <a:latin typeface="Montserrat"/>
              <a:ea typeface="Montserrat"/>
              <a:cs typeface="Montserrat"/>
              <a:sym typeface="Montserrat"/>
            </a:endParaRPr>
          </a:p>
          <a:p>
            <a:pPr indent="457200" lvl="0" marL="457200" rtl="0" algn="l">
              <a:lnSpc>
                <a:spcPct val="115000"/>
              </a:lnSpc>
              <a:spcBef>
                <a:spcPts val="1600"/>
              </a:spcBef>
              <a:spcAft>
                <a:spcPts val="1600"/>
              </a:spcAft>
              <a:buNone/>
            </a:pPr>
            <a:r>
              <a:rPr lang="en" sz="1900">
                <a:solidFill>
                  <a:schemeClr val="dk1"/>
                </a:solidFill>
                <a:latin typeface="Montserrat"/>
                <a:ea typeface="Montserrat"/>
                <a:cs typeface="Montserrat"/>
                <a:sym typeface="Montserrat"/>
              </a:rPr>
              <a:t>Wants to develop multiple </a:t>
            </a:r>
            <a:r>
              <a:rPr b="1" lang="en" sz="1900">
                <a:solidFill>
                  <a:schemeClr val="dk1"/>
                </a:solidFill>
                <a:latin typeface="Montserrat"/>
                <a:ea typeface="Montserrat"/>
                <a:cs typeface="Montserrat"/>
                <a:sym typeface="Montserrat"/>
              </a:rPr>
              <a:t>playlists</a:t>
            </a:r>
            <a:endParaRPr sz="1900">
              <a:solidFill>
                <a:schemeClr val="dk1"/>
              </a:solidFill>
              <a:latin typeface="Montserrat"/>
              <a:ea typeface="Montserrat"/>
              <a:cs typeface="Montserrat"/>
              <a:sym typeface="Montserrat"/>
            </a:endParaRPr>
          </a:p>
        </p:txBody>
      </p:sp>
      <p:sp>
        <p:nvSpPr>
          <p:cNvPr id="979" name="Google Shape;979;p118"/>
          <p:cNvSpPr/>
          <p:nvPr/>
        </p:nvSpPr>
        <p:spPr>
          <a:xfrm>
            <a:off x="2235425" y="2601999"/>
            <a:ext cx="1054157" cy="1361031"/>
          </a:xfrm>
          <a:custGeom>
            <a:rect b="b" l="l" r="r" t="t"/>
            <a:pathLst>
              <a:path extrusionOk="0" h="19315" w="12526">
                <a:moveTo>
                  <a:pt x="9690" y="1133"/>
                </a:moveTo>
                <a:cubicBezTo>
                  <a:pt x="9980" y="1139"/>
                  <a:pt x="10213" y="1377"/>
                  <a:pt x="10213" y="1670"/>
                </a:cubicBezTo>
                <a:cubicBezTo>
                  <a:pt x="10213" y="1960"/>
                  <a:pt x="9980" y="2199"/>
                  <a:pt x="9690" y="2208"/>
                </a:cubicBezTo>
                <a:lnTo>
                  <a:pt x="2836" y="2208"/>
                </a:lnTo>
                <a:cubicBezTo>
                  <a:pt x="2540" y="2208"/>
                  <a:pt x="2302" y="1966"/>
                  <a:pt x="2302" y="1670"/>
                </a:cubicBezTo>
                <a:cubicBezTo>
                  <a:pt x="2302" y="1371"/>
                  <a:pt x="2540" y="1133"/>
                  <a:pt x="2839" y="1133"/>
                </a:cubicBezTo>
                <a:close/>
                <a:moveTo>
                  <a:pt x="8564" y="3340"/>
                </a:moveTo>
                <a:lnTo>
                  <a:pt x="8564" y="9554"/>
                </a:lnTo>
                <a:cubicBezTo>
                  <a:pt x="8543" y="9781"/>
                  <a:pt x="8658" y="10001"/>
                  <a:pt x="8860" y="10110"/>
                </a:cubicBezTo>
                <a:cubicBezTo>
                  <a:pt x="9805" y="10620"/>
                  <a:pt x="10581" y="11396"/>
                  <a:pt x="11088" y="12341"/>
                </a:cubicBezTo>
                <a:lnTo>
                  <a:pt x="1435" y="12341"/>
                </a:lnTo>
                <a:cubicBezTo>
                  <a:pt x="1946" y="11396"/>
                  <a:pt x="2718" y="10620"/>
                  <a:pt x="3667" y="10110"/>
                </a:cubicBezTo>
                <a:cubicBezTo>
                  <a:pt x="3869" y="10001"/>
                  <a:pt x="3984" y="9784"/>
                  <a:pt x="3959" y="9554"/>
                </a:cubicBezTo>
                <a:lnTo>
                  <a:pt x="3959" y="3340"/>
                </a:lnTo>
                <a:close/>
                <a:moveTo>
                  <a:pt x="6731" y="13476"/>
                </a:moveTo>
                <a:lnTo>
                  <a:pt x="6731" y="16263"/>
                </a:lnTo>
                <a:cubicBezTo>
                  <a:pt x="6734" y="16879"/>
                  <a:pt x="6571" y="17486"/>
                  <a:pt x="6263" y="18024"/>
                </a:cubicBezTo>
                <a:cubicBezTo>
                  <a:pt x="5955" y="17486"/>
                  <a:pt x="5792" y="16879"/>
                  <a:pt x="5795" y="16263"/>
                </a:cubicBezTo>
                <a:lnTo>
                  <a:pt x="5795" y="13476"/>
                </a:lnTo>
                <a:close/>
                <a:moveTo>
                  <a:pt x="2831" y="1"/>
                </a:moveTo>
                <a:cubicBezTo>
                  <a:pt x="1912" y="1"/>
                  <a:pt x="1166" y="745"/>
                  <a:pt x="1163" y="1664"/>
                </a:cubicBezTo>
                <a:cubicBezTo>
                  <a:pt x="1160" y="2585"/>
                  <a:pt x="1906" y="3337"/>
                  <a:pt x="2827" y="3340"/>
                </a:cubicBezTo>
                <a:lnTo>
                  <a:pt x="2827" y="9285"/>
                </a:lnTo>
                <a:cubicBezTo>
                  <a:pt x="1529" y="10077"/>
                  <a:pt x="544" y="11287"/>
                  <a:pt x="34" y="12719"/>
                </a:cubicBezTo>
                <a:lnTo>
                  <a:pt x="31" y="12728"/>
                </a:lnTo>
                <a:cubicBezTo>
                  <a:pt x="28" y="12740"/>
                  <a:pt x="25" y="12749"/>
                  <a:pt x="22" y="12761"/>
                </a:cubicBezTo>
                <a:cubicBezTo>
                  <a:pt x="19" y="12773"/>
                  <a:pt x="19" y="12776"/>
                  <a:pt x="16" y="12785"/>
                </a:cubicBezTo>
                <a:cubicBezTo>
                  <a:pt x="13" y="12791"/>
                  <a:pt x="13" y="12803"/>
                  <a:pt x="10" y="12812"/>
                </a:cubicBezTo>
                <a:cubicBezTo>
                  <a:pt x="10" y="12821"/>
                  <a:pt x="7" y="12833"/>
                  <a:pt x="7" y="12842"/>
                </a:cubicBezTo>
                <a:lnTo>
                  <a:pt x="4" y="12866"/>
                </a:lnTo>
                <a:lnTo>
                  <a:pt x="4" y="12900"/>
                </a:lnTo>
                <a:cubicBezTo>
                  <a:pt x="4" y="12903"/>
                  <a:pt x="4" y="12906"/>
                  <a:pt x="4" y="12909"/>
                </a:cubicBezTo>
                <a:cubicBezTo>
                  <a:pt x="1" y="12912"/>
                  <a:pt x="1" y="12918"/>
                  <a:pt x="1" y="12921"/>
                </a:cubicBezTo>
                <a:cubicBezTo>
                  <a:pt x="1" y="12933"/>
                  <a:pt x="1" y="12945"/>
                  <a:pt x="4" y="12957"/>
                </a:cubicBezTo>
                <a:lnTo>
                  <a:pt x="7" y="12978"/>
                </a:lnTo>
                <a:cubicBezTo>
                  <a:pt x="7" y="12990"/>
                  <a:pt x="10" y="12999"/>
                  <a:pt x="10" y="13008"/>
                </a:cubicBezTo>
                <a:cubicBezTo>
                  <a:pt x="13" y="13020"/>
                  <a:pt x="13" y="13030"/>
                  <a:pt x="16" y="13039"/>
                </a:cubicBezTo>
                <a:cubicBezTo>
                  <a:pt x="19" y="13048"/>
                  <a:pt x="19" y="13054"/>
                  <a:pt x="22" y="13063"/>
                </a:cubicBezTo>
                <a:cubicBezTo>
                  <a:pt x="25" y="13069"/>
                  <a:pt x="28" y="13081"/>
                  <a:pt x="31" y="13093"/>
                </a:cubicBezTo>
                <a:cubicBezTo>
                  <a:pt x="34" y="13102"/>
                  <a:pt x="37" y="13105"/>
                  <a:pt x="40" y="13111"/>
                </a:cubicBezTo>
                <a:cubicBezTo>
                  <a:pt x="43" y="13120"/>
                  <a:pt x="46" y="13132"/>
                  <a:pt x="52" y="13144"/>
                </a:cubicBezTo>
                <a:lnTo>
                  <a:pt x="61" y="13162"/>
                </a:lnTo>
                <a:cubicBezTo>
                  <a:pt x="67" y="13171"/>
                  <a:pt x="70" y="13181"/>
                  <a:pt x="76" y="13190"/>
                </a:cubicBezTo>
                <a:cubicBezTo>
                  <a:pt x="83" y="13199"/>
                  <a:pt x="86" y="13205"/>
                  <a:pt x="89" y="13211"/>
                </a:cubicBezTo>
                <a:cubicBezTo>
                  <a:pt x="92" y="13217"/>
                  <a:pt x="98" y="13229"/>
                  <a:pt x="104" y="13235"/>
                </a:cubicBezTo>
                <a:lnTo>
                  <a:pt x="122" y="13256"/>
                </a:lnTo>
                <a:lnTo>
                  <a:pt x="137" y="13277"/>
                </a:lnTo>
                <a:cubicBezTo>
                  <a:pt x="143" y="13286"/>
                  <a:pt x="152" y="13292"/>
                  <a:pt x="158" y="13298"/>
                </a:cubicBezTo>
                <a:cubicBezTo>
                  <a:pt x="164" y="13307"/>
                  <a:pt x="167" y="13310"/>
                  <a:pt x="173" y="13316"/>
                </a:cubicBezTo>
                <a:cubicBezTo>
                  <a:pt x="179" y="13322"/>
                  <a:pt x="188" y="13331"/>
                  <a:pt x="197" y="13338"/>
                </a:cubicBezTo>
                <a:lnTo>
                  <a:pt x="215" y="13353"/>
                </a:lnTo>
                <a:lnTo>
                  <a:pt x="240" y="13371"/>
                </a:lnTo>
                <a:lnTo>
                  <a:pt x="264" y="13386"/>
                </a:lnTo>
                <a:lnTo>
                  <a:pt x="285" y="13398"/>
                </a:lnTo>
                <a:cubicBezTo>
                  <a:pt x="294" y="13404"/>
                  <a:pt x="303" y="13410"/>
                  <a:pt x="312" y="13413"/>
                </a:cubicBezTo>
                <a:lnTo>
                  <a:pt x="333" y="13422"/>
                </a:lnTo>
                <a:lnTo>
                  <a:pt x="366" y="13437"/>
                </a:lnTo>
                <a:lnTo>
                  <a:pt x="378" y="13443"/>
                </a:lnTo>
                <a:lnTo>
                  <a:pt x="384" y="13446"/>
                </a:lnTo>
                <a:lnTo>
                  <a:pt x="415" y="13452"/>
                </a:lnTo>
                <a:cubicBezTo>
                  <a:pt x="421" y="13455"/>
                  <a:pt x="430" y="13458"/>
                  <a:pt x="439" y="13458"/>
                </a:cubicBezTo>
                <a:lnTo>
                  <a:pt x="463" y="13464"/>
                </a:lnTo>
                <a:cubicBezTo>
                  <a:pt x="475" y="13467"/>
                  <a:pt x="484" y="13467"/>
                  <a:pt x="496" y="13470"/>
                </a:cubicBezTo>
                <a:lnTo>
                  <a:pt x="514" y="13470"/>
                </a:lnTo>
                <a:cubicBezTo>
                  <a:pt x="532" y="13473"/>
                  <a:pt x="548" y="13473"/>
                  <a:pt x="566" y="13473"/>
                </a:cubicBezTo>
                <a:lnTo>
                  <a:pt x="4663" y="13473"/>
                </a:lnTo>
                <a:lnTo>
                  <a:pt x="4663" y="16263"/>
                </a:lnTo>
                <a:cubicBezTo>
                  <a:pt x="4660" y="17205"/>
                  <a:pt x="4947" y="18126"/>
                  <a:pt x="5481" y="18902"/>
                </a:cubicBezTo>
                <a:cubicBezTo>
                  <a:pt x="5670" y="19177"/>
                  <a:pt x="5967" y="19315"/>
                  <a:pt x="6263" y="19315"/>
                </a:cubicBezTo>
                <a:cubicBezTo>
                  <a:pt x="6560" y="19315"/>
                  <a:pt x="6857" y="19177"/>
                  <a:pt x="7045" y="18902"/>
                </a:cubicBezTo>
                <a:cubicBezTo>
                  <a:pt x="7580" y="18126"/>
                  <a:pt x="7867" y="17205"/>
                  <a:pt x="7864" y="16263"/>
                </a:cubicBezTo>
                <a:lnTo>
                  <a:pt x="7864" y="13476"/>
                </a:lnTo>
                <a:lnTo>
                  <a:pt x="11961" y="13476"/>
                </a:lnTo>
                <a:cubicBezTo>
                  <a:pt x="11979" y="13473"/>
                  <a:pt x="11997" y="13473"/>
                  <a:pt x="12015" y="13473"/>
                </a:cubicBezTo>
                <a:lnTo>
                  <a:pt x="12024" y="13473"/>
                </a:lnTo>
                <a:cubicBezTo>
                  <a:pt x="12040" y="13473"/>
                  <a:pt x="12052" y="13467"/>
                  <a:pt x="12067" y="13464"/>
                </a:cubicBezTo>
                <a:lnTo>
                  <a:pt x="12085" y="13461"/>
                </a:lnTo>
                <a:lnTo>
                  <a:pt x="12115" y="13455"/>
                </a:lnTo>
                <a:lnTo>
                  <a:pt x="12139" y="13446"/>
                </a:lnTo>
                <a:cubicBezTo>
                  <a:pt x="12142" y="13446"/>
                  <a:pt x="12145" y="13443"/>
                  <a:pt x="12148" y="13443"/>
                </a:cubicBezTo>
                <a:lnTo>
                  <a:pt x="12163" y="13437"/>
                </a:lnTo>
                <a:cubicBezTo>
                  <a:pt x="12172" y="13434"/>
                  <a:pt x="12181" y="13431"/>
                  <a:pt x="12194" y="13425"/>
                </a:cubicBezTo>
                <a:lnTo>
                  <a:pt x="12218" y="13413"/>
                </a:lnTo>
                <a:cubicBezTo>
                  <a:pt x="12224" y="13410"/>
                  <a:pt x="12233" y="13404"/>
                  <a:pt x="12242" y="13401"/>
                </a:cubicBezTo>
                <a:cubicBezTo>
                  <a:pt x="12248" y="13395"/>
                  <a:pt x="12257" y="13392"/>
                  <a:pt x="12266" y="13386"/>
                </a:cubicBezTo>
                <a:lnTo>
                  <a:pt x="12284" y="13374"/>
                </a:lnTo>
                <a:cubicBezTo>
                  <a:pt x="12296" y="13365"/>
                  <a:pt x="12305" y="13359"/>
                  <a:pt x="12311" y="13353"/>
                </a:cubicBezTo>
                <a:lnTo>
                  <a:pt x="12329" y="13341"/>
                </a:lnTo>
                <a:cubicBezTo>
                  <a:pt x="12335" y="13331"/>
                  <a:pt x="12344" y="13325"/>
                  <a:pt x="12354" y="13316"/>
                </a:cubicBezTo>
                <a:cubicBezTo>
                  <a:pt x="12363" y="13307"/>
                  <a:pt x="12363" y="13307"/>
                  <a:pt x="12369" y="13301"/>
                </a:cubicBezTo>
                <a:cubicBezTo>
                  <a:pt x="12372" y="13295"/>
                  <a:pt x="12384" y="13286"/>
                  <a:pt x="12390" y="13277"/>
                </a:cubicBezTo>
                <a:cubicBezTo>
                  <a:pt x="12399" y="13268"/>
                  <a:pt x="12399" y="13265"/>
                  <a:pt x="12405" y="13259"/>
                </a:cubicBezTo>
                <a:lnTo>
                  <a:pt x="12423" y="13235"/>
                </a:lnTo>
                <a:cubicBezTo>
                  <a:pt x="12429" y="13229"/>
                  <a:pt x="12432" y="13220"/>
                  <a:pt x="12438" y="13214"/>
                </a:cubicBezTo>
                <a:cubicBezTo>
                  <a:pt x="12441" y="13205"/>
                  <a:pt x="12447" y="13199"/>
                  <a:pt x="12450" y="13190"/>
                </a:cubicBezTo>
                <a:cubicBezTo>
                  <a:pt x="12456" y="13184"/>
                  <a:pt x="12459" y="13174"/>
                  <a:pt x="12465" y="13165"/>
                </a:cubicBezTo>
                <a:cubicBezTo>
                  <a:pt x="12468" y="13156"/>
                  <a:pt x="12471" y="13150"/>
                  <a:pt x="12474" y="13144"/>
                </a:cubicBezTo>
                <a:cubicBezTo>
                  <a:pt x="12477" y="13135"/>
                  <a:pt x="12483" y="13123"/>
                  <a:pt x="12486" y="13114"/>
                </a:cubicBezTo>
                <a:cubicBezTo>
                  <a:pt x="12492" y="13105"/>
                  <a:pt x="12492" y="13099"/>
                  <a:pt x="12495" y="13093"/>
                </a:cubicBezTo>
                <a:cubicBezTo>
                  <a:pt x="12498" y="13084"/>
                  <a:pt x="12501" y="13072"/>
                  <a:pt x="12505" y="13063"/>
                </a:cubicBezTo>
                <a:cubicBezTo>
                  <a:pt x="12508" y="13054"/>
                  <a:pt x="12511" y="13045"/>
                  <a:pt x="12511" y="13039"/>
                </a:cubicBezTo>
                <a:cubicBezTo>
                  <a:pt x="12514" y="13030"/>
                  <a:pt x="12514" y="13020"/>
                  <a:pt x="12517" y="13011"/>
                </a:cubicBezTo>
                <a:cubicBezTo>
                  <a:pt x="12517" y="13002"/>
                  <a:pt x="12520" y="12990"/>
                  <a:pt x="12523" y="12981"/>
                </a:cubicBezTo>
                <a:cubicBezTo>
                  <a:pt x="12523" y="12969"/>
                  <a:pt x="12523" y="12966"/>
                  <a:pt x="12523" y="12957"/>
                </a:cubicBezTo>
                <a:cubicBezTo>
                  <a:pt x="12523" y="12948"/>
                  <a:pt x="12523" y="12933"/>
                  <a:pt x="12526" y="12921"/>
                </a:cubicBezTo>
                <a:lnTo>
                  <a:pt x="12526" y="12909"/>
                </a:lnTo>
                <a:cubicBezTo>
                  <a:pt x="12526" y="12906"/>
                  <a:pt x="12526" y="12903"/>
                  <a:pt x="12526" y="12900"/>
                </a:cubicBezTo>
                <a:lnTo>
                  <a:pt x="12526" y="12866"/>
                </a:lnTo>
                <a:cubicBezTo>
                  <a:pt x="12526" y="12854"/>
                  <a:pt x="12526" y="12851"/>
                  <a:pt x="12523" y="12842"/>
                </a:cubicBezTo>
                <a:cubicBezTo>
                  <a:pt x="12520" y="12833"/>
                  <a:pt x="12520" y="12824"/>
                  <a:pt x="12520" y="12815"/>
                </a:cubicBezTo>
                <a:cubicBezTo>
                  <a:pt x="12517" y="12803"/>
                  <a:pt x="12517" y="12794"/>
                  <a:pt x="12514" y="12785"/>
                </a:cubicBezTo>
                <a:cubicBezTo>
                  <a:pt x="12511" y="12773"/>
                  <a:pt x="12511" y="12770"/>
                  <a:pt x="12508" y="12764"/>
                </a:cubicBezTo>
                <a:cubicBezTo>
                  <a:pt x="12505" y="12755"/>
                  <a:pt x="12501" y="12740"/>
                  <a:pt x="12498" y="12728"/>
                </a:cubicBezTo>
                <a:lnTo>
                  <a:pt x="12495" y="12719"/>
                </a:lnTo>
                <a:cubicBezTo>
                  <a:pt x="11985" y="11290"/>
                  <a:pt x="11001" y="10077"/>
                  <a:pt x="9702" y="9288"/>
                </a:cubicBezTo>
                <a:lnTo>
                  <a:pt x="9702" y="3340"/>
                </a:lnTo>
                <a:cubicBezTo>
                  <a:pt x="10623" y="3337"/>
                  <a:pt x="11369" y="2585"/>
                  <a:pt x="11366" y="1664"/>
                </a:cubicBezTo>
                <a:cubicBezTo>
                  <a:pt x="11363" y="745"/>
                  <a:pt x="10617" y="1"/>
                  <a:pt x="9699" y="1"/>
                </a:cubicBezTo>
                <a:cubicBezTo>
                  <a:pt x="9697" y="1"/>
                  <a:pt x="9695" y="1"/>
                  <a:pt x="9693" y="1"/>
                </a:cubicBezTo>
                <a:lnTo>
                  <a:pt x="2836" y="1"/>
                </a:lnTo>
                <a:cubicBezTo>
                  <a:pt x="2834" y="1"/>
                  <a:pt x="2833" y="1"/>
                  <a:pt x="2831"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3" name="Shape 983"/>
        <p:cNvGrpSpPr/>
        <p:nvPr/>
      </p:nvGrpSpPr>
      <p:grpSpPr>
        <a:xfrm>
          <a:off x="0" y="0"/>
          <a:ext cx="0" cy="0"/>
          <a:chOff x="0" y="0"/>
          <a:chExt cx="0" cy="0"/>
        </a:xfrm>
      </p:grpSpPr>
      <p:sp>
        <p:nvSpPr>
          <p:cNvPr id="984" name="Google Shape;984;p119"/>
          <p:cNvSpPr txBox="1"/>
          <p:nvPr>
            <p:ph idx="4294967295" type="body"/>
          </p:nvPr>
        </p:nvSpPr>
        <p:spPr>
          <a:xfrm>
            <a:off x="3680100" y="1749675"/>
            <a:ext cx="4924500" cy="323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Montserrat"/>
                <a:ea typeface="Montserrat"/>
                <a:cs typeface="Montserrat"/>
                <a:sym typeface="Montserrat"/>
              </a:rPr>
              <a:t>Desire for </a:t>
            </a:r>
            <a:r>
              <a:rPr b="1" lang="en" sz="1900">
                <a:solidFill>
                  <a:schemeClr val="dk1"/>
                </a:solidFill>
                <a:latin typeface="Montserrat"/>
                <a:ea typeface="Montserrat"/>
                <a:cs typeface="Montserrat"/>
                <a:sym typeface="Montserrat"/>
              </a:rPr>
              <a:t>social aspect</a:t>
            </a:r>
            <a:r>
              <a:rPr lang="en" sz="1900">
                <a:solidFill>
                  <a:schemeClr val="dk1"/>
                </a:solidFill>
                <a:latin typeface="Montserrat"/>
                <a:ea typeface="Montserrat"/>
                <a:cs typeface="Montserrat"/>
                <a:sym typeface="Montserrat"/>
              </a:rPr>
              <a:t> (following friends or sharing stories w/ friends)</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900">
                <a:latin typeface="Montserrat"/>
                <a:ea typeface="Montserrat"/>
                <a:cs typeface="Montserrat"/>
                <a:sym typeface="Montserrat"/>
              </a:rPr>
              <a:t>Desire to connect to the story via topic or through actual author</a:t>
            </a:r>
            <a:endParaRPr sz="1900">
              <a:latin typeface="Montserrat"/>
              <a:ea typeface="Montserrat"/>
              <a:cs typeface="Montserrat"/>
              <a:sym typeface="Montserrat"/>
            </a:endParaRPr>
          </a:p>
          <a:p>
            <a:pPr indent="0" lvl="0" marL="0" rtl="0" algn="l">
              <a:spcBef>
                <a:spcPts val="1600"/>
              </a:spcBef>
              <a:spcAft>
                <a:spcPts val="0"/>
              </a:spcAft>
              <a:buNone/>
            </a:pPr>
            <a:r>
              <a:t/>
            </a:r>
            <a:endParaRPr sz="1500">
              <a:latin typeface="Montserrat"/>
              <a:ea typeface="Montserrat"/>
              <a:cs typeface="Montserrat"/>
              <a:sym typeface="Montserrat"/>
            </a:endParaRPr>
          </a:p>
          <a:p>
            <a:pPr indent="0" lvl="0" marL="0" rtl="0" algn="l">
              <a:spcBef>
                <a:spcPts val="1600"/>
              </a:spcBef>
              <a:spcAft>
                <a:spcPts val="1600"/>
              </a:spcAft>
              <a:buClr>
                <a:schemeClr val="dk1"/>
              </a:buClr>
              <a:buSzPts val="1100"/>
              <a:buFont typeface="Arial"/>
              <a:buNone/>
            </a:pPr>
            <a:r>
              <a:t/>
            </a:r>
            <a:endParaRPr sz="1500">
              <a:solidFill>
                <a:schemeClr val="dk1"/>
              </a:solidFill>
              <a:latin typeface="Montserrat"/>
              <a:ea typeface="Montserrat"/>
              <a:cs typeface="Montserrat"/>
              <a:sym typeface="Montserrat"/>
            </a:endParaRPr>
          </a:p>
        </p:txBody>
      </p:sp>
      <p:sp>
        <p:nvSpPr>
          <p:cNvPr id="985" name="Google Shape;985;p119"/>
          <p:cNvSpPr txBox="1"/>
          <p:nvPr>
            <p:ph type="title"/>
          </p:nvPr>
        </p:nvSpPr>
        <p:spPr>
          <a:xfrm>
            <a:off x="2124700" y="347475"/>
            <a:ext cx="49875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400"/>
              <a:t>RESULTS</a:t>
            </a:r>
            <a:r>
              <a:rPr b="1" lang="en" sz="2300">
                <a:solidFill>
                  <a:schemeClr val="dk1"/>
                </a:solidFill>
                <a:latin typeface="Comic Sans MS"/>
                <a:ea typeface="Comic Sans MS"/>
                <a:cs typeface="Comic Sans MS"/>
                <a:sym typeface="Comic Sans MS"/>
              </a:rPr>
              <a:t>:</a:t>
            </a:r>
            <a:r>
              <a:rPr lang="en" sz="2400">
                <a:solidFill>
                  <a:srgbClr val="00C3B1"/>
                </a:solidFill>
              </a:rPr>
              <a:t> </a:t>
            </a:r>
            <a:r>
              <a:rPr lang="en" sz="2400">
                <a:solidFill>
                  <a:schemeClr val="accent1"/>
                </a:solidFill>
              </a:rPr>
              <a:t>EXPRESSED WANTS</a:t>
            </a:r>
            <a:endParaRPr sz="2400">
              <a:solidFill>
                <a:schemeClr val="accent1"/>
              </a:solidFill>
            </a:endParaRPr>
          </a:p>
        </p:txBody>
      </p:sp>
      <p:sp>
        <p:nvSpPr>
          <p:cNvPr id="986" name="Google Shape;986;p119"/>
          <p:cNvSpPr txBox="1"/>
          <p:nvPr/>
        </p:nvSpPr>
        <p:spPr>
          <a:xfrm>
            <a:off x="3667600" y="1057875"/>
            <a:ext cx="5141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accent1"/>
                </a:solidFill>
                <a:latin typeface="Montserrat"/>
                <a:ea typeface="Montserrat"/>
                <a:cs typeface="Montserrat"/>
                <a:sym typeface="Montserrat"/>
              </a:rPr>
              <a:t>Deep Connections by Design</a:t>
            </a:r>
            <a:endParaRPr sz="1800">
              <a:latin typeface="Source Sans Pro"/>
              <a:ea typeface="Source Sans Pro"/>
              <a:cs typeface="Source Sans Pro"/>
              <a:sym typeface="Source Sans Pro"/>
            </a:endParaRPr>
          </a:p>
        </p:txBody>
      </p:sp>
      <p:sp>
        <p:nvSpPr>
          <p:cNvPr id="987" name="Google Shape;987;p119"/>
          <p:cNvSpPr/>
          <p:nvPr/>
        </p:nvSpPr>
        <p:spPr>
          <a:xfrm>
            <a:off x="1135729" y="1544437"/>
            <a:ext cx="1601966" cy="1522063"/>
          </a:xfrm>
          <a:custGeom>
            <a:rect b="b" l="l" r="r" t="t"/>
            <a:pathLst>
              <a:path extrusionOk="0" h="11846" w="11815">
                <a:moveTo>
                  <a:pt x="5829" y="693"/>
                </a:moveTo>
                <a:cubicBezTo>
                  <a:pt x="6238" y="693"/>
                  <a:pt x="6553" y="1008"/>
                  <a:pt x="6553" y="1418"/>
                </a:cubicBezTo>
                <a:cubicBezTo>
                  <a:pt x="6553" y="1796"/>
                  <a:pt x="6238" y="2111"/>
                  <a:pt x="5829" y="2111"/>
                </a:cubicBezTo>
                <a:cubicBezTo>
                  <a:pt x="5451" y="2111"/>
                  <a:pt x="5136" y="1796"/>
                  <a:pt x="5136" y="1418"/>
                </a:cubicBezTo>
                <a:cubicBezTo>
                  <a:pt x="5136" y="1008"/>
                  <a:pt x="5482" y="693"/>
                  <a:pt x="5829" y="693"/>
                </a:cubicBezTo>
                <a:close/>
                <a:moveTo>
                  <a:pt x="5829" y="2773"/>
                </a:moveTo>
                <a:cubicBezTo>
                  <a:pt x="6774" y="2773"/>
                  <a:pt x="7562" y="3560"/>
                  <a:pt x="7562" y="4568"/>
                </a:cubicBezTo>
                <a:lnTo>
                  <a:pt x="7562" y="4915"/>
                </a:lnTo>
                <a:lnTo>
                  <a:pt x="4096" y="4915"/>
                </a:lnTo>
                <a:lnTo>
                  <a:pt x="4096" y="4568"/>
                </a:lnTo>
                <a:cubicBezTo>
                  <a:pt x="4096" y="3560"/>
                  <a:pt x="4884" y="2773"/>
                  <a:pt x="5829" y="2773"/>
                </a:cubicBezTo>
                <a:close/>
                <a:moveTo>
                  <a:pt x="2363" y="6963"/>
                </a:moveTo>
                <a:cubicBezTo>
                  <a:pt x="2773" y="6963"/>
                  <a:pt x="3088" y="7278"/>
                  <a:pt x="3088" y="7656"/>
                </a:cubicBezTo>
                <a:cubicBezTo>
                  <a:pt x="3088" y="8065"/>
                  <a:pt x="2773" y="8380"/>
                  <a:pt x="2363" y="8380"/>
                </a:cubicBezTo>
                <a:cubicBezTo>
                  <a:pt x="1985" y="8380"/>
                  <a:pt x="1670" y="8065"/>
                  <a:pt x="1670" y="7656"/>
                </a:cubicBezTo>
                <a:cubicBezTo>
                  <a:pt x="1670" y="7278"/>
                  <a:pt x="1985" y="6963"/>
                  <a:pt x="2363" y="6963"/>
                </a:cubicBezTo>
                <a:close/>
                <a:moveTo>
                  <a:pt x="9357" y="6963"/>
                </a:moveTo>
                <a:cubicBezTo>
                  <a:pt x="9735" y="6963"/>
                  <a:pt x="10050" y="7278"/>
                  <a:pt x="10050" y="7656"/>
                </a:cubicBezTo>
                <a:cubicBezTo>
                  <a:pt x="10050" y="8065"/>
                  <a:pt x="9735" y="8380"/>
                  <a:pt x="9357" y="8380"/>
                </a:cubicBezTo>
                <a:cubicBezTo>
                  <a:pt x="8948" y="8380"/>
                  <a:pt x="8633" y="8065"/>
                  <a:pt x="8633" y="7656"/>
                </a:cubicBezTo>
                <a:cubicBezTo>
                  <a:pt x="8633" y="7278"/>
                  <a:pt x="8948" y="6963"/>
                  <a:pt x="9357" y="6963"/>
                </a:cubicBezTo>
                <a:close/>
                <a:moveTo>
                  <a:pt x="2363" y="9042"/>
                </a:moveTo>
                <a:cubicBezTo>
                  <a:pt x="3308" y="9042"/>
                  <a:pt x="4096" y="9830"/>
                  <a:pt x="4096" y="10806"/>
                </a:cubicBezTo>
                <a:lnTo>
                  <a:pt x="4096" y="11184"/>
                </a:lnTo>
                <a:lnTo>
                  <a:pt x="630" y="11184"/>
                </a:lnTo>
                <a:lnTo>
                  <a:pt x="630" y="10806"/>
                </a:lnTo>
                <a:cubicBezTo>
                  <a:pt x="630" y="9830"/>
                  <a:pt x="1418" y="9042"/>
                  <a:pt x="2363" y="9042"/>
                </a:cubicBezTo>
                <a:close/>
                <a:moveTo>
                  <a:pt x="9357" y="9042"/>
                </a:moveTo>
                <a:cubicBezTo>
                  <a:pt x="10302" y="9042"/>
                  <a:pt x="11090" y="9830"/>
                  <a:pt x="11090" y="10806"/>
                </a:cubicBezTo>
                <a:lnTo>
                  <a:pt x="11090" y="11184"/>
                </a:lnTo>
                <a:lnTo>
                  <a:pt x="7625" y="11184"/>
                </a:lnTo>
                <a:lnTo>
                  <a:pt x="7625" y="10806"/>
                </a:lnTo>
                <a:cubicBezTo>
                  <a:pt x="7625" y="9830"/>
                  <a:pt x="8412" y="9042"/>
                  <a:pt x="9357" y="9042"/>
                </a:cubicBezTo>
                <a:close/>
                <a:moveTo>
                  <a:pt x="5892" y="0"/>
                </a:moveTo>
                <a:cubicBezTo>
                  <a:pt x="5136" y="0"/>
                  <a:pt x="4506" y="630"/>
                  <a:pt x="4506" y="1355"/>
                </a:cubicBezTo>
                <a:cubicBezTo>
                  <a:pt x="4506" y="1733"/>
                  <a:pt x="4632" y="2016"/>
                  <a:pt x="4852" y="2300"/>
                </a:cubicBezTo>
                <a:cubicBezTo>
                  <a:pt x="4033" y="2710"/>
                  <a:pt x="3466" y="3529"/>
                  <a:pt x="3466" y="4505"/>
                </a:cubicBezTo>
                <a:lnTo>
                  <a:pt x="3466" y="5230"/>
                </a:lnTo>
                <a:cubicBezTo>
                  <a:pt x="3466" y="5419"/>
                  <a:pt x="3623" y="5577"/>
                  <a:pt x="3844" y="5577"/>
                </a:cubicBezTo>
                <a:lnTo>
                  <a:pt x="5577" y="5577"/>
                </a:lnTo>
                <a:lnTo>
                  <a:pt x="5577" y="7152"/>
                </a:lnTo>
                <a:lnTo>
                  <a:pt x="3875" y="8822"/>
                </a:lnTo>
                <a:cubicBezTo>
                  <a:pt x="3749" y="8696"/>
                  <a:pt x="3592" y="8601"/>
                  <a:pt x="3434" y="8569"/>
                </a:cubicBezTo>
                <a:cubicBezTo>
                  <a:pt x="3686" y="8349"/>
                  <a:pt x="3781" y="8034"/>
                  <a:pt x="3781" y="7624"/>
                </a:cubicBezTo>
                <a:cubicBezTo>
                  <a:pt x="3781" y="6868"/>
                  <a:pt x="3151" y="6238"/>
                  <a:pt x="2426" y="6238"/>
                </a:cubicBezTo>
                <a:cubicBezTo>
                  <a:pt x="1670" y="6238"/>
                  <a:pt x="1040" y="6868"/>
                  <a:pt x="1040" y="7624"/>
                </a:cubicBezTo>
                <a:cubicBezTo>
                  <a:pt x="1040" y="7971"/>
                  <a:pt x="1166" y="8286"/>
                  <a:pt x="1387" y="8569"/>
                </a:cubicBezTo>
                <a:cubicBezTo>
                  <a:pt x="567" y="8979"/>
                  <a:pt x="0" y="9798"/>
                  <a:pt x="0" y="10775"/>
                </a:cubicBezTo>
                <a:lnTo>
                  <a:pt x="0" y="11499"/>
                </a:lnTo>
                <a:cubicBezTo>
                  <a:pt x="0" y="11688"/>
                  <a:pt x="158" y="11846"/>
                  <a:pt x="378" y="11846"/>
                </a:cubicBezTo>
                <a:lnTo>
                  <a:pt x="4474" y="11846"/>
                </a:lnTo>
                <a:cubicBezTo>
                  <a:pt x="4663" y="11846"/>
                  <a:pt x="4821" y="11688"/>
                  <a:pt x="4821" y="11499"/>
                </a:cubicBezTo>
                <a:lnTo>
                  <a:pt x="4821" y="10775"/>
                </a:lnTo>
                <a:cubicBezTo>
                  <a:pt x="4821" y="10239"/>
                  <a:pt x="4632" y="9704"/>
                  <a:pt x="4348" y="9326"/>
                </a:cubicBezTo>
                <a:lnTo>
                  <a:pt x="5860" y="7782"/>
                </a:lnTo>
                <a:lnTo>
                  <a:pt x="7404" y="9326"/>
                </a:lnTo>
                <a:cubicBezTo>
                  <a:pt x="7089" y="9704"/>
                  <a:pt x="6931" y="10239"/>
                  <a:pt x="6931" y="10775"/>
                </a:cubicBezTo>
                <a:lnTo>
                  <a:pt x="6931" y="11499"/>
                </a:lnTo>
                <a:cubicBezTo>
                  <a:pt x="6931" y="11688"/>
                  <a:pt x="7089" y="11846"/>
                  <a:pt x="7309" y="11846"/>
                </a:cubicBezTo>
                <a:lnTo>
                  <a:pt x="11468" y="11846"/>
                </a:lnTo>
                <a:cubicBezTo>
                  <a:pt x="11657" y="11846"/>
                  <a:pt x="11815" y="11688"/>
                  <a:pt x="11815" y="11499"/>
                </a:cubicBezTo>
                <a:lnTo>
                  <a:pt x="11815" y="10775"/>
                </a:lnTo>
                <a:cubicBezTo>
                  <a:pt x="11783" y="9830"/>
                  <a:pt x="11185" y="8979"/>
                  <a:pt x="10365" y="8569"/>
                </a:cubicBezTo>
                <a:cubicBezTo>
                  <a:pt x="10586" y="8349"/>
                  <a:pt x="10712" y="8034"/>
                  <a:pt x="10712" y="7624"/>
                </a:cubicBezTo>
                <a:cubicBezTo>
                  <a:pt x="10712" y="6868"/>
                  <a:pt x="10082" y="6238"/>
                  <a:pt x="9357" y="6238"/>
                </a:cubicBezTo>
                <a:cubicBezTo>
                  <a:pt x="8601" y="6238"/>
                  <a:pt x="7971" y="6868"/>
                  <a:pt x="7971" y="7624"/>
                </a:cubicBezTo>
                <a:cubicBezTo>
                  <a:pt x="7971" y="7971"/>
                  <a:pt x="8097" y="8286"/>
                  <a:pt x="8318" y="8569"/>
                </a:cubicBezTo>
                <a:cubicBezTo>
                  <a:pt x="8160" y="8664"/>
                  <a:pt x="8034" y="8727"/>
                  <a:pt x="7877" y="8822"/>
                </a:cubicBezTo>
                <a:lnTo>
                  <a:pt x="6207" y="7152"/>
                </a:lnTo>
                <a:lnTo>
                  <a:pt x="6207" y="5577"/>
                </a:lnTo>
                <a:lnTo>
                  <a:pt x="7940" y="5577"/>
                </a:lnTo>
                <a:cubicBezTo>
                  <a:pt x="8129" y="5577"/>
                  <a:pt x="8286" y="5419"/>
                  <a:pt x="8286" y="5230"/>
                </a:cubicBezTo>
                <a:lnTo>
                  <a:pt x="8286" y="4505"/>
                </a:lnTo>
                <a:cubicBezTo>
                  <a:pt x="8286" y="3529"/>
                  <a:pt x="7688" y="2710"/>
                  <a:pt x="6900" y="2300"/>
                </a:cubicBezTo>
                <a:cubicBezTo>
                  <a:pt x="7152" y="2080"/>
                  <a:pt x="7246" y="1764"/>
                  <a:pt x="7246" y="1355"/>
                </a:cubicBezTo>
                <a:cubicBezTo>
                  <a:pt x="7246" y="630"/>
                  <a:pt x="6616" y="0"/>
                  <a:pt x="589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pic>
        <p:nvPicPr>
          <p:cNvPr id="992" name="Google Shape;992;p120"/>
          <p:cNvPicPr preferRelativeResize="0"/>
          <p:nvPr/>
        </p:nvPicPr>
        <p:blipFill rotWithShape="1">
          <a:blip r:embed="rId3">
            <a:alphaModFix/>
          </a:blip>
          <a:srcRect b="16437" l="15627" r="15038" t="11469"/>
          <a:stretch/>
        </p:blipFill>
        <p:spPr>
          <a:xfrm>
            <a:off x="6910800" y="1412641"/>
            <a:ext cx="2237950" cy="2326885"/>
          </a:xfrm>
          <a:prstGeom prst="rect">
            <a:avLst/>
          </a:prstGeom>
          <a:noFill/>
          <a:ln>
            <a:noFill/>
          </a:ln>
        </p:spPr>
      </p:pic>
      <p:sp>
        <p:nvSpPr>
          <p:cNvPr id="993" name="Google Shape;993;p120"/>
          <p:cNvSpPr txBox="1"/>
          <p:nvPr>
            <p:ph idx="4294967295" type="subTitle"/>
          </p:nvPr>
        </p:nvSpPr>
        <p:spPr>
          <a:xfrm>
            <a:off x="7074125" y="1988913"/>
            <a:ext cx="1911300" cy="800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FFFFFF"/>
                </a:solidFill>
              </a:rPr>
              <a:t>Back button or swipe </a:t>
            </a:r>
            <a:endParaRPr sz="2400">
              <a:solidFill>
                <a:srgbClr val="FFFFFF"/>
              </a:solidFill>
            </a:endParaRPr>
          </a:p>
        </p:txBody>
      </p:sp>
      <p:pic>
        <p:nvPicPr>
          <p:cNvPr id="994" name="Google Shape;994;p120"/>
          <p:cNvPicPr preferRelativeResize="0"/>
          <p:nvPr/>
        </p:nvPicPr>
        <p:blipFill>
          <a:blip r:embed="rId4">
            <a:alphaModFix/>
          </a:blip>
          <a:stretch>
            <a:fillRect/>
          </a:stretch>
        </p:blipFill>
        <p:spPr>
          <a:xfrm>
            <a:off x="408875" y="1339900"/>
            <a:ext cx="1621876" cy="3182926"/>
          </a:xfrm>
          <a:prstGeom prst="rect">
            <a:avLst/>
          </a:prstGeom>
          <a:noFill/>
          <a:ln>
            <a:noFill/>
          </a:ln>
        </p:spPr>
      </p:pic>
      <p:pic>
        <p:nvPicPr>
          <p:cNvPr id="995" name="Google Shape;995;p120"/>
          <p:cNvPicPr preferRelativeResize="0"/>
          <p:nvPr/>
        </p:nvPicPr>
        <p:blipFill rotWithShape="1">
          <a:blip r:embed="rId3">
            <a:alphaModFix/>
          </a:blip>
          <a:srcRect b="16437" l="15627" r="15038" t="11469"/>
          <a:stretch/>
        </p:blipFill>
        <p:spPr>
          <a:xfrm>
            <a:off x="2259425" y="1412638"/>
            <a:ext cx="2237950" cy="2326885"/>
          </a:xfrm>
          <a:prstGeom prst="rect">
            <a:avLst/>
          </a:prstGeom>
          <a:noFill/>
          <a:ln>
            <a:noFill/>
          </a:ln>
        </p:spPr>
      </p:pic>
      <p:sp>
        <p:nvSpPr>
          <p:cNvPr id="996" name="Google Shape;996;p120"/>
          <p:cNvSpPr txBox="1"/>
          <p:nvPr/>
        </p:nvSpPr>
        <p:spPr>
          <a:xfrm>
            <a:off x="2410325" y="2070563"/>
            <a:ext cx="2039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Source Sans Pro"/>
                <a:ea typeface="Source Sans Pro"/>
                <a:cs typeface="Source Sans Pro"/>
                <a:sym typeface="Source Sans Pro"/>
              </a:rPr>
              <a:t>Remove basic home screen</a:t>
            </a:r>
            <a:endParaRPr sz="2400">
              <a:solidFill>
                <a:schemeClr val="lt1"/>
              </a:solidFill>
              <a:latin typeface="Source Sans Pro"/>
              <a:ea typeface="Source Sans Pro"/>
              <a:cs typeface="Source Sans Pro"/>
              <a:sym typeface="Source Sans Pro"/>
            </a:endParaRPr>
          </a:p>
        </p:txBody>
      </p:sp>
      <p:pic>
        <p:nvPicPr>
          <p:cNvPr id="997" name="Google Shape;997;p120"/>
          <p:cNvPicPr preferRelativeResize="0"/>
          <p:nvPr/>
        </p:nvPicPr>
        <p:blipFill rotWithShape="1">
          <a:blip r:embed="rId3">
            <a:alphaModFix/>
          </a:blip>
          <a:srcRect b="16437" l="15627" r="15038" t="11469"/>
          <a:stretch/>
        </p:blipFill>
        <p:spPr>
          <a:xfrm>
            <a:off x="4573650" y="1412650"/>
            <a:ext cx="2237950" cy="2326885"/>
          </a:xfrm>
          <a:prstGeom prst="rect">
            <a:avLst/>
          </a:prstGeom>
          <a:noFill/>
          <a:ln>
            <a:noFill/>
          </a:ln>
        </p:spPr>
      </p:pic>
      <p:sp>
        <p:nvSpPr>
          <p:cNvPr id="998" name="Google Shape;998;p120"/>
          <p:cNvSpPr txBox="1"/>
          <p:nvPr/>
        </p:nvSpPr>
        <p:spPr>
          <a:xfrm>
            <a:off x="4672913" y="1988925"/>
            <a:ext cx="20394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Source Sans Pro"/>
                <a:ea typeface="Source Sans Pro"/>
                <a:cs typeface="Source Sans Pro"/>
                <a:sym typeface="Source Sans Pro"/>
              </a:rPr>
              <a:t>Persistent nav bar for fast transitions</a:t>
            </a:r>
            <a:endParaRPr sz="2400">
              <a:solidFill>
                <a:schemeClr val="lt1"/>
              </a:solidFill>
              <a:latin typeface="Source Sans Pro"/>
              <a:ea typeface="Source Sans Pro"/>
              <a:cs typeface="Source Sans Pro"/>
              <a:sym typeface="Source Sans Pro"/>
            </a:endParaRPr>
          </a:p>
        </p:txBody>
      </p:sp>
      <p:sp>
        <p:nvSpPr>
          <p:cNvPr id="999" name="Google Shape;999;p120"/>
          <p:cNvSpPr txBox="1"/>
          <p:nvPr>
            <p:ph idx="4294967295" type="title"/>
          </p:nvPr>
        </p:nvSpPr>
        <p:spPr>
          <a:xfrm>
            <a:off x="2517700" y="280350"/>
            <a:ext cx="4293900" cy="5727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UI CHANGE #1: </a:t>
            </a:r>
            <a:r>
              <a:rPr lang="en" sz="2400">
                <a:solidFill>
                  <a:schemeClr val="accent1"/>
                </a:solidFill>
              </a:rPr>
              <a:t>NAVIGATION</a:t>
            </a:r>
            <a:endParaRPr sz="2400">
              <a:solidFill>
                <a:schemeClr val="accent1"/>
              </a:solidFill>
            </a:endParaRPr>
          </a:p>
          <a:p>
            <a:pPr indent="0" lvl="0" marL="0" rtl="0" algn="l">
              <a:spcBef>
                <a:spcPts val="0"/>
              </a:spcBef>
              <a:spcAft>
                <a:spcPts val="0"/>
              </a:spcAft>
              <a:buNone/>
            </a:pPr>
            <a:r>
              <a:rPr lang="en" sz="2400"/>
              <a:t> </a:t>
            </a:r>
            <a:endParaRPr sz="2400"/>
          </a:p>
        </p:txBody>
      </p:sp>
      <p:pic>
        <p:nvPicPr>
          <p:cNvPr id="1000" name="Google Shape;1000;p120"/>
          <p:cNvPicPr preferRelativeResize="0"/>
          <p:nvPr/>
        </p:nvPicPr>
        <p:blipFill>
          <a:blip r:embed="rId5">
            <a:alphaModFix/>
          </a:blip>
          <a:stretch>
            <a:fillRect/>
          </a:stretch>
        </p:blipFill>
        <p:spPr>
          <a:xfrm>
            <a:off x="555150" y="3558300"/>
            <a:ext cx="1370549" cy="425975"/>
          </a:xfrm>
          <a:prstGeom prst="rect">
            <a:avLst/>
          </a:prstGeom>
          <a:noFill/>
          <a:ln>
            <a:noFill/>
          </a:ln>
        </p:spPr>
      </p:pic>
      <p:sp>
        <p:nvSpPr>
          <p:cNvPr id="1001" name="Google Shape;1001;p120"/>
          <p:cNvSpPr/>
          <p:nvPr/>
        </p:nvSpPr>
        <p:spPr>
          <a:xfrm>
            <a:off x="379450" y="3490825"/>
            <a:ext cx="1737000" cy="6747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2" name="Google Shape;1002;p120"/>
          <p:cNvPicPr preferRelativeResize="0"/>
          <p:nvPr/>
        </p:nvPicPr>
        <p:blipFill>
          <a:blip r:embed="rId5">
            <a:alphaModFix/>
          </a:blip>
          <a:stretch>
            <a:fillRect/>
          </a:stretch>
        </p:blipFill>
        <p:spPr>
          <a:xfrm>
            <a:off x="3811650" y="3739525"/>
            <a:ext cx="3564025" cy="1107725"/>
          </a:xfrm>
          <a:prstGeom prst="rect">
            <a:avLst/>
          </a:prstGeom>
          <a:noFill/>
          <a:ln>
            <a:noFill/>
          </a:ln>
        </p:spPr>
      </p:pic>
      <p:sp>
        <p:nvSpPr>
          <p:cNvPr id="1003" name="Google Shape;1003;p120"/>
          <p:cNvSpPr/>
          <p:nvPr/>
        </p:nvSpPr>
        <p:spPr>
          <a:xfrm>
            <a:off x="3667650" y="3739534"/>
            <a:ext cx="3945900" cy="11568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4" name="Google Shape;1004;p120"/>
          <p:cNvCxnSpPr>
            <a:stCxn id="1001" idx="3"/>
            <a:endCxn id="1003" idx="1"/>
          </p:cNvCxnSpPr>
          <p:nvPr/>
        </p:nvCxnSpPr>
        <p:spPr>
          <a:xfrm>
            <a:off x="2116450" y="3828175"/>
            <a:ext cx="1551300" cy="4899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pic>
        <p:nvPicPr>
          <p:cNvPr id="1009" name="Google Shape;1009;p121"/>
          <p:cNvPicPr preferRelativeResize="0"/>
          <p:nvPr/>
        </p:nvPicPr>
        <p:blipFill rotWithShape="1">
          <a:blip r:embed="rId3">
            <a:alphaModFix/>
          </a:blip>
          <a:srcRect b="43162" l="0" r="0" t="0"/>
          <a:stretch/>
        </p:blipFill>
        <p:spPr>
          <a:xfrm>
            <a:off x="3461788" y="814296"/>
            <a:ext cx="2039400" cy="2125879"/>
          </a:xfrm>
          <a:prstGeom prst="rect">
            <a:avLst/>
          </a:prstGeom>
          <a:noFill/>
          <a:ln>
            <a:noFill/>
          </a:ln>
        </p:spPr>
      </p:pic>
      <p:pic>
        <p:nvPicPr>
          <p:cNvPr id="1010" name="Google Shape;1010;p121"/>
          <p:cNvPicPr preferRelativeResize="0"/>
          <p:nvPr/>
        </p:nvPicPr>
        <p:blipFill rotWithShape="1">
          <a:blip r:embed="rId4">
            <a:alphaModFix/>
          </a:blip>
          <a:srcRect b="16437" l="15627" r="15038" t="11469"/>
          <a:stretch/>
        </p:blipFill>
        <p:spPr>
          <a:xfrm>
            <a:off x="6095300" y="1342803"/>
            <a:ext cx="2237950" cy="2326885"/>
          </a:xfrm>
          <a:prstGeom prst="rect">
            <a:avLst/>
          </a:prstGeom>
          <a:noFill/>
          <a:ln>
            <a:noFill/>
          </a:ln>
        </p:spPr>
      </p:pic>
      <p:sp>
        <p:nvSpPr>
          <p:cNvPr id="1011" name="Google Shape;1011;p121"/>
          <p:cNvSpPr txBox="1"/>
          <p:nvPr>
            <p:ph idx="4294967295" type="subTitle"/>
          </p:nvPr>
        </p:nvSpPr>
        <p:spPr>
          <a:xfrm>
            <a:off x="6352125" y="2044538"/>
            <a:ext cx="1911300" cy="800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FFFFFF"/>
                </a:solidFill>
              </a:rPr>
              <a:t>Suggested voices </a:t>
            </a:r>
            <a:endParaRPr sz="2400">
              <a:solidFill>
                <a:srgbClr val="FFFFFF"/>
              </a:solidFill>
            </a:endParaRPr>
          </a:p>
        </p:txBody>
      </p:sp>
      <p:pic>
        <p:nvPicPr>
          <p:cNvPr id="1012" name="Google Shape;1012;p121"/>
          <p:cNvPicPr preferRelativeResize="0"/>
          <p:nvPr/>
        </p:nvPicPr>
        <p:blipFill rotWithShape="1">
          <a:blip r:embed="rId4">
            <a:alphaModFix/>
          </a:blip>
          <a:srcRect b="16437" l="15627" r="15038" t="11469"/>
          <a:stretch/>
        </p:blipFill>
        <p:spPr>
          <a:xfrm>
            <a:off x="629725" y="1310138"/>
            <a:ext cx="2237950" cy="2326885"/>
          </a:xfrm>
          <a:prstGeom prst="rect">
            <a:avLst/>
          </a:prstGeom>
          <a:noFill/>
          <a:ln>
            <a:noFill/>
          </a:ln>
        </p:spPr>
      </p:pic>
      <p:sp>
        <p:nvSpPr>
          <p:cNvPr id="1013" name="Google Shape;1013;p121"/>
          <p:cNvSpPr txBox="1"/>
          <p:nvPr/>
        </p:nvSpPr>
        <p:spPr>
          <a:xfrm>
            <a:off x="729000" y="1882225"/>
            <a:ext cx="20394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Source Sans Pro"/>
                <a:ea typeface="Source Sans Pro"/>
                <a:cs typeface="Source Sans Pro"/>
                <a:sym typeface="Source Sans Pro"/>
              </a:rPr>
              <a:t>Many, customizable playlists </a:t>
            </a:r>
            <a:endParaRPr sz="2400">
              <a:solidFill>
                <a:srgbClr val="FFFFFF"/>
              </a:solidFill>
              <a:latin typeface="Source Sans Pro"/>
              <a:ea typeface="Source Sans Pro"/>
              <a:cs typeface="Source Sans Pro"/>
              <a:sym typeface="Source Sans Pro"/>
            </a:endParaRPr>
          </a:p>
        </p:txBody>
      </p:sp>
      <p:pic>
        <p:nvPicPr>
          <p:cNvPr id="1014" name="Google Shape;1014;p121"/>
          <p:cNvPicPr preferRelativeResize="0"/>
          <p:nvPr/>
        </p:nvPicPr>
        <p:blipFill rotWithShape="1">
          <a:blip r:embed="rId4">
            <a:alphaModFix/>
          </a:blip>
          <a:srcRect b="16437" l="15627" r="15038" t="11469"/>
          <a:stretch/>
        </p:blipFill>
        <p:spPr>
          <a:xfrm>
            <a:off x="3368587" y="2764638"/>
            <a:ext cx="2237950" cy="2326885"/>
          </a:xfrm>
          <a:prstGeom prst="rect">
            <a:avLst/>
          </a:prstGeom>
          <a:noFill/>
          <a:ln>
            <a:noFill/>
          </a:ln>
        </p:spPr>
      </p:pic>
      <p:sp>
        <p:nvSpPr>
          <p:cNvPr id="1015" name="Google Shape;1015;p121"/>
          <p:cNvSpPr txBox="1"/>
          <p:nvPr/>
        </p:nvSpPr>
        <p:spPr>
          <a:xfrm>
            <a:off x="3467851" y="3411213"/>
            <a:ext cx="2039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Source Sans Pro"/>
                <a:ea typeface="Source Sans Pro"/>
                <a:cs typeface="Source Sans Pro"/>
                <a:sym typeface="Source Sans Pro"/>
              </a:rPr>
              <a:t>Map view for playlists </a:t>
            </a:r>
            <a:endParaRPr sz="2400">
              <a:solidFill>
                <a:srgbClr val="FFFFFF"/>
              </a:solidFill>
              <a:latin typeface="Source Sans Pro"/>
              <a:ea typeface="Source Sans Pro"/>
              <a:cs typeface="Source Sans Pro"/>
              <a:sym typeface="Source Sans Pro"/>
            </a:endParaRPr>
          </a:p>
        </p:txBody>
      </p:sp>
      <p:sp>
        <p:nvSpPr>
          <p:cNvPr id="1016" name="Google Shape;1016;p121"/>
          <p:cNvSpPr txBox="1"/>
          <p:nvPr>
            <p:ph idx="4294967295" type="title"/>
          </p:nvPr>
        </p:nvSpPr>
        <p:spPr>
          <a:xfrm>
            <a:off x="1780650" y="241600"/>
            <a:ext cx="5582700" cy="5727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UI CHANGE #2: </a:t>
            </a:r>
            <a:r>
              <a:rPr lang="en" sz="2400">
                <a:solidFill>
                  <a:schemeClr val="accent1"/>
                </a:solidFill>
              </a:rPr>
              <a:t>PLAYLIST REVAMP</a:t>
            </a:r>
            <a:endParaRPr sz="2400">
              <a:solidFill>
                <a:schemeClr val="accent1"/>
              </a:solidFill>
            </a:endParaRPr>
          </a:p>
          <a:p>
            <a:pPr indent="0" lvl="0" marL="0" rtl="0" algn="l">
              <a:spcBef>
                <a:spcPts val="0"/>
              </a:spcBef>
              <a:spcAft>
                <a:spcPts val="0"/>
              </a:spcAft>
              <a:buNone/>
            </a:pPr>
            <a:r>
              <a:rPr lang="en" sz="2400"/>
              <a:t> </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4" name="Shape 444"/>
        <p:cNvGrpSpPr/>
        <p:nvPr/>
      </p:nvGrpSpPr>
      <p:grpSpPr>
        <a:xfrm>
          <a:off x="0" y="0"/>
          <a:ext cx="0" cy="0"/>
          <a:chOff x="0" y="0"/>
          <a:chExt cx="0" cy="0"/>
        </a:xfrm>
      </p:grpSpPr>
      <p:sp>
        <p:nvSpPr>
          <p:cNvPr id="445" name="Google Shape;445;p77"/>
          <p:cNvSpPr txBox="1"/>
          <p:nvPr>
            <p:ph type="title"/>
          </p:nvPr>
        </p:nvSpPr>
        <p:spPr>
          <a:xfrm>
            <a:off x="720000" y="360850"/>
            <a:ext cx="299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WEARABLE</a:t>
            </a:r>
            <a:endParaRPr/>
          </a:p>
        </p:txBody>
      </p:sp>
      <p:sp>
        <p:nvSpPr>
          <p:cNvPr id="446" name="Google Shape;446;p77"/>
          <p:cNvSpPr/>
          <p:nvPr/>
        </p:nvSpPr>
        <p:spPr>
          <a:xfrm>
            <a:off x="3490650" y="531700"/>
            <a:ext cx="5004900" cy="231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7" name="Google Shape;447;p77"/>
          <p:cNvPicPr preferRelativeResize="0"/>
          <p:nvPr/>
        </p:nvPicPr>
        <p:blipFill rotWithShape="1">
          <a:blip r:embed="rId3">
            <a:alphaModFix/>
          </a:blip>
          <a:srcRect b="67002" l="6096" r="66808" t="8250"/>
          <a:stretch/>
        </p:blipFill>
        <p:spPr>
          <a:xfrm>
            <a:off x="720000" y="1034713"/>
            <a:ext cx="1876375" cy="1726986"/>
          </a:xfrm>
          <a:prstGeom prst="rect">
            <a:avLst/>
          </a:prstGeom>
          <a:noFill/>
          <a:ln>
            <a:noFill/>
          </a:ln>
        </p:spPr>
      </p:pic>
      <p:pic>
        <p:nvPicPr>
          <p:cNvPr id="448" name="Google Shape;448;p77"/>
          <p:cNvPicPr preferRelativeResize="0"/>
          <p:nvPr/>
        </p:nvPicPr>
        <p:blipFill rotWithShape="1">
          <a:blip r:embed="rId4">
            <a:alphaModFix/>
          </a:blip>
          <a:srcRect b="65924" l="37360" r="35545" t="6101"/>
          <a:stretch/>
        </p:blipFill>
        <p:spPr>
          <a:xfrm>
            <a:off x="2596376" y="977867"/>
            <a:ext cx="1769131" cy="1840674"/>
          </a:xfrm>
          <a:prstGeom prst="rect">
            <a:avLst/>
          </a:prstGeom>
          <a:noFill/>
          <a:ln>
            <a:noFill/>
          </a:ln>
        </p:spPr>
      </p:pic>
      <p:pic>
        <p:nvPicPr>
          <p:cNvPr id="449" name="Google Shape;449;p77"/>
          <p:cNvPicPr preferRelativeResize="0"/>
          <p:nvPr/>
        </p:nvPicPr>
        <p:blipFill rotWithShape="1">
          <a:blip r:embed="rId5">
            <a:alphaModFix/>
          </a:blip>
          <a:srcRect b="66464" l="67903" r="9170" t="6099"/>
          <a:stretch/>
        </p:blipFill>
        <p:spPr>
          <a:xfrm>
            <a:off x="4524449" y="1034713"/>
            <a:ext cx="1432057" cy="1726986"/>
          </a:xfrm>
          <a:prstGeom prst="rect">
            <a:avLst/>
          </a:prstGeom>
          <a:noFill/>
          <a:ln>
            <a:noFill/>
          </a:ln>
        </p:spPr>
      </p:pic>
      <p:pic>
        <p:nvPicPr>
          <p:cNvPr id="450" name="Google Shape;450;p77"/>
          <p:cNvPicPr preferRelativeResize="0"/>
          <p:nvPr/>
        </p:nvPicPr>
        <p:blipFill rotWithShape="1">
          <a:blip r:embed="rId6">
            <a:alphaModFix/>
          </a:blip>
          <a:srcRect b="34653" l="0" r="67121" t="34869"/>
          <a:stretch/>
        </p:blipFill>
        <p:spPr>
          <a:xfrm>
            <a:off x="6115450" y="1021834"/>
            <a:ext cx="1876375" cy="1752747"/>
          </a:xfrm>
          <a:prstGeom prst="rect">
            <a:avLst/>
          </a:prstGeom>
          <a:noFill/>
          <a:ln>
            <a:noFill/>
          </a:ln>
        </p:spPr>
      </p:pic>
      <p:pic>
        <p:nvPicPr>
          <p:cNvPr id="451" name="Google Shape;451;p77"/>
          <p:cNvPicPr preferRelativeResize="0"/>
          <p:nvPr/>
        </p:nvPicPr>
        <p:blipFill>
          <a:blip r:embed="rId7">
            <a:alphaModFix/>
          </a:blip>
          <a:stretch>
            <a:fillRect/>
          </a:stretch>
        </p:blipFill>
        <p:spPr>
          <a:xfrm>
            <a:off x="1379050" y="2862875"/>
            <a:ext cx="1605932" cy="2105275"/>
          </a:xfrm>
          <a:prstGeom prst="rect">
            <a:avLst/>
          </a:prstGeom>
          <a:noFill/>
          <a:ln>
            <a:noFill/>
          </a:ln>
        </p:spPr>
      </p:pic>
      <p:pic>
        <p:nvPicPr>
          <p:cNvPr id="452" name="Google Shape;452;p77"/>
          <p:cNvPicPr preferRelativeResize="0"/>
          <p:nvPr/>
        </p:nvPicPr>
        <p:blipFill rotWithShape="1">
          <a:blip r:embed="rId8">
            <a:alphaModFix/>
          </a:blip>
          <a:srcRect b="0" l="0" r="52836" t="0"/>
          <a:stretch/>
        </p:blipFill>
        <p:spPr>
          <a:xfrm>
            <a:off x="3370375" y="2958550"/>
            <a:ext cx="1249351" cy="2009599"/>
          </a:xfrm>
          <a:prstGeom prst="rect">
            <a:avLst/>
          </a:prstGeom>
          <a:noFill/>
          <a:ln>
            <a:noFill/>
          </a:ln>
        </p:spPr>
      </p:pic>
      <p:pic>
        <p:nvPicPr>
          <p:cNvPr id="453" name="Google Shape;453;p77"/>
          <p:cNvPicPr preferRelativeResize="0"/>
          <p:nvPr/>
        </p:nvPicPr>
        <p:blipFill rotWithShape="1">
          <a:blip r:embed="rId8">
            <a:alphaModFix/>
          </a:blip>
          <a:srcRect b="0" l="50332" r="0" t="0"/>
          <a:stretch/>
        </p:blipFill>
        <p:spPr>
          <a:xfrm>
            <a:off x="5078099" y="2958550"/>
            <a:ext cx="1249351" cy="1908280"/>
          </a:xfrm>
          <a:prstGeom prst="rect">
            <a:avLst/>
          </a:prstGeom>
          <a:noFill/>
          <a:ln>
            <a:noFill/>
          </a:ln>
        </p:spPr>
      </p:pic>
      <p:pic>
        <p:nvPicPr>
          <p:cNvPr id="454" name="Google Shape;454;p77"/>
          <p:cNvPicPr preferRelativeResize="0"/>
          <p:nvPr/>
        </p:nvPicPr>
        <p:blipFill>
          <a:blip r:embed="rId9">
            <a:alphaModFix/>
          </a:blip>
          <a:stretch>
            <a:fillRect/>
          </a:stretch>
        </p:blipFill>
        <p:spPr>
          <a:xfrm>
            <a:off x="6600725" y="2933600"/>
            <a:ext cx="1349948" cy="190827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pic>
        <p:nvPicPr>
          <p:cNvPr id="1021" name="Google Shape;1021;p122"/>
          <p:cNvPicPr preferRelativeResize="0"/>
          <p:nvPr/>
        </p:nvPicPr>
        <p:blipFill rotWithShape="1">
          <a:blip r:embed="rId3">
            <a:alphaModFix/>
          </a:blip>
          <a:srcRect b="40817" l="0" r="0" t="0"/>
          <a:stretch/>
        </p:blipFill>
        <p:spPr>
          <a:xfrm>
            <a:off x="6425225" y="682450"/>
            <a:ext cx="2236900" cy="2502075"/>
          </a:xfrm>
          <a:prstGeom prst="rect">
            <a:avLst/>
          </a:prstGeom>
          <a:noFill/>
          <a:ln>
            <a:noFill/>
          </a:ln>
        </p:spPr>
      </p:pic>
      <p:pic>
        <p:nvPicPr>
          <p:cNvPr id="1022" name="Google Shape;1022;p122"/>
          <p:cNvPicPr preferRelativeResize="0"/>
          <p:nvPr/>
        </p:nvPicPr>
        <p:blipFill rotWithShape="1">
          <a:blip r:embed="rId4">
            <a:alphaModFix/>
          </a:blip>
          <a:srcRect b="16437" l="15627" r="15038" t="11469"/>
          <a:stretch/>
        </p:blipFill>
        <p:spPr>
          <a:xfrm>
            <a:off x="1997188" y="2888225"/>
            <a:ext cx="1954225" cy="2031893"/>
          </a:xfrm>
          <a:prstGeom prst="rect">
            <a:avLst/>
          </a:prstGeom>
          <a:noFill/>
          <a:ln>
            <a:noFill/>
          </a:ln>
        </p:spPr>
      </p:pic>
      <p:pic>
        <p:nvPicPr>
          <p:cNvPr id="1023" name="Google Shape;1023;p122"/>
          <p:cNvPicPr preferRelativeResize="0"/>
          <p:nvPr/>
        </p:nvPicPr>
        <p:blipFill rotWithShape="1">
          <a:blip r:embed="rId5">
            <a:alphaModFix/>
          </a:blip>
          <a:srcRect b="45907" l="0" r="0" t="0"/>
          <a:stretch/>
        </p:blipFill>
        <p:spPr>
          <a:xfrm>
            <a:off x="860800" y="807076"/>
            <a:ext cx="2333725" cy="2252824"/>
          </a:xfrm>
          <a:prstGeom prst="rect">
            <a:avLst/>
          </a:prstGeom>
          <a:noFill/>
          <a:ln>
            <a:noFill/>
          </a:ln>
        </p:spPr>
      </p:pic>
      <p:sp>
        <p:nvSpPr>
          <p:cNvPr id="1024" name="Google Shape;1024;p122"/>
          <p:cNvSpPr txBox="1"/>
          <p:nvPr>
            <p:ph idx="4294967295" type="title"/>
          </p:nvPr>
        </p:nvSpPr>
        <p:spPr>
          <a:xfrm>
            <a:off x="1411550" y="151025"/>
            <a:ext cx="6513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UI CHANGE #3: </a:t>
            </a:r>
            <a:r>
              <a:rPr lang="en" sz="2400">
                <a:solidFill>
                  <a:schemeClr val="accent1"/>
                </a:solidFill>
              </a:rPr>
              <a:t>CLARIFYING ADJUSTMENTS</a:t>
            </a:r>
            <a:endParaRPr sz="2400">
              <a:solidFill>
                <a:schemeClr val="accent1"/>
              </a:solidFill>
            </a:endParaRPr>
          </a:p>
          <a:p>
            <a:pPr indent="0" lvl="0" marL="0" rtl="0" algn="l">
              <a:spcBef>
                <a:spcPts val="0"/>
              </a:spcBef>
              <a:spcAft>
                <a:spcPts val="0"/>
              </a:spcAft>
              <a:buNone/>
            </a:pPr>
            <a:r>
              <a:rPr lang="en" sz="2400"/>
              <a:t> </a:t>
            </a:r>
            <a:endParaRPr sz="2400"/>
          </a:p>
        </p:txBody>
      </p:sp>
      <p:sp>
        <p:nvSpPr>
          <p:cNvPr id="1025" name="Google Shape;1025;p122"/>
          <p:cNvSpPr/>
          <p:nvPr/>
        </p:nvSpPr>
        <p:spPr>
          <a:xfrm>
            <a:off x="3111200" y="794600"/>
            <a:ext cx="2333700" cy="774000"/>
          </a:xfrm>
          <a:prstGeom prst="roundRect">
            <a:avLst>
              <a:gd fmla="val 16667" name="adj"/>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t>Stories @ World Trade Center</a:t>
            </a:r>
            <a:endParaRPr b="1" sz="2000"/>
          </a:p>
        </p:txBody>
      </p:sp>
      <p:cxnSp>
        <p:nvCxnSpPr>
          <p:cNvPr id="1026" name="Google Shape;1026;p122"/>
          <p:cNvCxnSpPr/>
          <p:nvPr/>
        </p:nvCxnSpPr>
        <p:spPr>
          <a:xfrm flipH="1">
            <a:off x="2501213" y="1458650"/>
            <a:ext cx="817800" cy="149400"/>
          </a:xfrm>
          <a:prstGeom prst="straightConnector1">
            <a:avLst/>
          </a:prstGeom>
          <a:noFill/>
          <a:ln cap="flat" cmpd="sng" w="28575">
            <a:solidFill>
              <a:srgbClr val="000000"/>
            </a:solidFill>
            <a:prstDash val="solid"/>
            <a:round/>
            <a:headEnd len="med" w="med" type="none"/>
            <a:tailEnd len="med" w="med" type="triangle"/>
          </a:ln>
        </p:spPr>
      </p:cxnSp>
      <p:sp>
        <p:nvSpPr>
          <p:cNvPr id="1027" name="Google Shape;1027;p122"/>
          <p:cNvSpPr/>
          <p:nvPr/>
        </p:nvSpPr>
        <p:spPr>
          <a:xfrm rot="-5400000">
            <a:off x="2399663" y="3381150"/>
            <a:ext cx="309600" cy="2448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22"/>
          <p:cNvSpPr/>
          <p:nvPr/>
        </p:nvSpPr>
        <p:spPr>
          <a:xfrm rot="5400000">
            <a:off x="2871663" y="3381150"/>
            <a:ext cx="309600" cy="2448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9" name="Google Shape;1029;p122"/>
          <p:cNvPicPr preferRelativeResize="0"/>
          <p:nvPr/>
        </p:nvPicPr>
        <p:blipFill rotWithShape="1">
          <a:blip r:embed="rId4">
            <a:alphaModFix/>
          </a:blip>
          <a:srcRect b="16437" l="15627" r="15038" t="11469"/>
          <a:stretch/>
        </p:blipFill>
        <p:spPr>
          <a:xfrm>
            <a:off x="5154000" y="2863038"/>
            <a:ext cx="2034542" cy="2082275"/>
          </a:xfrm>
          <a:prstGeom prst="rect">
            <a:avLst/>
          </a:prstGeom>
          <a:noFill/>
          <a:ln>
            <a:noFill/>
          </a:ln>
        </p:spPr>
      </p:pic>
      <p:sp>
        <p:nvSpPr>
          <p:cNvPr id="1030" name="Google Shape;1030;p122"/>
          <p:cNvSpPr txBox="1"/>
          <p:nvPr/>
        </p:nvSpPr>
        <p:spPr>
          <a:xfrm>
            <a:off x="7018145" y="904560"/>
            <a:ext cx="1942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400">
              <a:latin typeface="Source Sans Pro"/>
              <a:ea typeface="Source Sans Pro"/>
              <a:cs typeface="Source Sans Pro"/>
              <a:sym typeface="Source Sans Pro"/>
            </a:endParaRPr>
          </a:p>
        </p:txBody>
      </p:sp>
      <p:pic>
        <p:nvPicPr>
          <p:cNvPr id="1031" name="Google Shape;1031;p122"/>
          <p:cNvPicPr preferRelativeResize="0"/>
          <p:nvPr/>
        </p:nvPicPr>
        <p:blipFill rotWithShape="1">
          <a:blip r:embed="rId4">
            <a:alphaModFix/>
          </a:blip>
          <a:srcRect b="16437" l="15627" r="15038" t="11469"/>
          <a:stretch/>
        </p:blipFill>
        <p:spPr>
          <a:xfrm>
            <a:off x="139281" y="2888225"/>
            <a:ext cx="1954232" cy="2031900"/>
          </a:xfrm>
          <a:prstGeom prst="rect">
            <a:avLst/>
          </a:prstGeom>
          <a:noFill/>
          <a:ln>
            <a:noFill/>
          </a:ln>
        </p:spPr>
      </p:pic>
      <p:sp>
        <p:nvSpPr>
          <p:cNvPr id="1032" name="Google Shape;1032;p122"/>
          <p:cNvSpPr txBox="1"/>
          <p:nvPr/>
        </p:nvSpPr>
        <p:spPr>
          <a:xfrm>
            <a:off x="319088" y="3348750"/>
            <a:ext cx="1774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Source Sans Pro"/>
                <a:ea typeface="Source Sans Pro"/>
                <a:cs typeface="Source Sans Pro"/>
                <a:sym typeface="Source Sans Pro"/>
              </a:rPr>
              <a:t>Specify location in preview</a:t>
            </a:r>
            <a:endParaRPr sz="2400">
              <a:solidFill>
                <a:srgbClr val="FFFFFF"/>
              </a:solidFill>
              <a:latin typeface="Source Sans Pro"/>
              <a:ea typeface="Source Sans Pro"/>
              <a:cs typeface="Source Sans Pro"/>
              <a:sym typeface="Source Sans Pro"/>
            </a:endParaRPr>
          </a:p>
        </p:txBody>
      </p:sp>
      <p:sp>
        <p:nvSpPr>
          <p:cNvPr id="1033" name="Google Shape;1033;p122"/>
          <p:cNvSpPr txBox="1"/>
          <p:nvPr/>
        </p:nvSpPr>
        <p:spPr>
          <a:xfrm>
            <a:off x="2130975" y="3550925"/>
            <a:ext cx="2196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Source Sans Pro"/>
                <a:ea typeface="Source Sans Pro"/>
                <a:cs typeface="Source Sans Pro"/>
                <a:sym typeface="Source Sans Pro"/>
              </a:rPr>
              <a:t>through </a:t>
            </a:r>
            <a:endParaRPr sz="2400">
              <a:solidFill>
                <a:srgbClr val="FFFFFF"/>
              </a:solidFill>
              <a:latin typeface="Source Sans Pro"/>
              <a:ea typeface="Source Sans Pro"/>
              <a:cs typeface="Source Sans Pro"/>
              <a:sym typeface="Source Sans Pro"/>
            </a:endParaRPr>
          </a:p>
          <a:p>
            <a:pPr indent="0" lvl="0" marL="0" rtl="0" algn="l">
              <a:spcBef>
                <a:spcPts val="0"/>
              </a:spcBef>
              <a:spcAft>
                <a:spcPts val="0"/>
              </a:spcAft>
              <a:buNone/>
            </a:pPr>
            <a:r>
              <a:rPr lang="en" sz="2400">
                <a:solidFill>
                  <a:srgbClr val="FFFFFF"/>
                </a:solidFill>
                <a:latin typeface="Source Sans Pro"/>
                <a:ea typeface="Source Sans Pro"/>
                <a:cs typeface="Source Sans Pro"/>
                <a:sym typeface="Source Sans Pro"/>
              </a:rPr>
              <a:t>stories </a:t>
            </a:r>
            <a:endParaRPr sz="2400">
              <a:solidFill>
                <a:srgbClr val="FFFFFF"/>
              </a:solidFill>
              <a:latin typeface="Source Sans Pro"/>
              <a:ea typeface="Source Sans Pro"/>
              <a:cs typeface="Source Sans Pro"/>
              <a:sym typeface="Source Sans Pro"/>
            </a:endParaRPr>
          </a:p>
          <a:p>
            <a:pPr indent="0" lvl="0" marL="0" rtl="0" algn="l">
              <a:spcBef>
                <a:spcPts val="0"/>
              </a:spcBef>
              <a:spcAft>
                <a:spcPts val="0"/>
              </a:spcAft>
              <a:buNone/>
            </a:pPr>
            <a:r>
              <a:rPr lang="en" sz="2400">
                <a:solidFill>
                  <a:srgbClr val="FFFFFF"/>
                </a:solidFill>
                <a:latin typeface="Source Sans Pro"/>
                <a:ea typeface="Source Sans Pro"/>
                <a:cs typeface="Source Sans Pro"/>
                <a:sym typeface="Source Sans Pro"/>
              </a:rPr>
              <a:t>at a location </a:t>
            </a:r>
            <a:endParaRPr sz="2400">
              <a:solidFill>
                <a:srgbClr val="FFFFFF"/>
              </a:solidFill>
              <a:latin typeface="Source Sans Pro"/>
              <a:ea typeface="Source Sans Pro"/>
              <a:cs typeface="Source Sans Pro"/>
              <a:sym typeface="Source Sans Pro"/>
            </a:endParaRPr>
          </a:p>
        </p:txBody>
      </p:sp>
      <p:sp>
        <p:nvSpPr>
          <p:cNvPr id="1034" name="Google Shape;1034;p122"/>
          <p:cNvSpPr txBox="1"/>
          <p:nvPr/>
        </p:nvSpPr>
        <p:spPr>
          <a:xfrm>
            <a:off x="5444900" y="3362325"/>
            <a:ext cx="2196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Source Sans Pro"/>
                <a:ea typeface="Source Sans Pro"/>
                <a:cs typeface="Source Sans Pro"/>
                <a:sym typeface="Source Sans Pro"/>
              </a:rPr>
              <a:t>Rename “remote stories”</a:t>
            </a:r>
            <a:r>
              <a:rPr lang="en" sz="2400">
                <a:solidFill>
                  <a:srgbClr val="FFFFFF"/>
                </a:solidFill>
                <a:latin typeface="Source Sans Pro"/>
                <a:ea typeface="Source Sans Pro"/>
                <a:cs typeface="Source Sans Pro"/>
                <a:sym typeface="Source Sans Pro"/>
              </a:rPr>
              <a:t> </a:t>
            </a:r>
            <a:endParaRPr sz="2400">
              <a:solidFill>
                <a:srgbClr val="FFFFFF"/>
              </a:solidFill>
              <a:latin typeface="Source Sans Pro"/>
              <a:ea typeface="Source Sans Pro"/>
              <a:cs typeface="Source Sans Pro"/>
              <a:sym typeface="Source Sans Pro"/>
            </a:endParaRPr>
          </a:p>
        </p:txBody>
      </p:sp>
      <p:pic>
        <p:nvPicPr>
          <p:cNvPr id="1035" name="Google Shape;1035;p122"/>
          <p:cNvPicPr preferRelativeResize="0"/>
          <p:nvPr/>
        </p:nvPicPr>
        <p:blipFill rotWithShape="1">
          <a:blip r:embed="rId4">
            <a:alphaModFix/>
          </a:blip>
          <a:srcRect b="16437" l="15627" r="15038" t="11469"/>
          <a:stretch/>
        </p:blipFill>
        <p:spPr>
          <a:xfrm>
            <a:off x="7107575" y="2888213"/>
            <a:ext cx="2034542" cy="2082275"/>
          </a:xfrm>
          <a:prstGeom prst="rect">
            <a:avLst/>
          </a:prstGeom>
          <a:noFill/>
          <a:ln>
            <a:noFill/>
          </a:ln>
        </p:spPr>
      </p:pic>
      <p:sp>
        <p:nvSpPr>
          <p:cNvPr id="1036" name="Google Shape;1036;p122"/>
          <p:cNvSpPr txBox="1"/>
          <p:nvPr/>
        </p:nvSpPr>
        <p:spPr>
          <a:xfrm>
            <a:off x="7169875" y="3539900"/>
            <a:ext cx="2196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Source Sans Pro"/>
                <a:ea typeface="Source Sans Pro"/>
                <a:cs typeface="Source Sans Pro"/>
                <a:sym typeface="Source Sans Pro"/>
              </a:rPr>
              <a:t>“Explore Everywhere”?</a:t>
            </a:r>
            <a:r>
              <a:rPr lang="en" sz="2400">
                <a:solidFill>
                  <a:srgbClr val="FFFFFF"/>
                </a:solidFill>
                <a:latin typeface="Source Sans Pro"/>
                <a:ea typeface="Source Sans Pro"/>
                <a:cs typeface="Source Sans Pro"/>
                <a:sym typeface="Source Sans Pro"/>
              </a:rPr>
              <a:t> </a:t>
            </a:r>
            <a:endParaRPr sz="2400">
              <a:solidFill>
                <a:srgbClr val="FFFFFF"/>
              </a:solidFill>
              <a:latin typeface="Source Sans Pro"/>
              <a:ea typeface="Source Sans Pro"/>
              <a:cs typeface="Source Sans Pro"/>
              <a:sym typeface="Source Sans Pro"/>
            </a:endParaRPr>
          </a:p>
        </p:txBody>
      </p:sp>
      <p:pic>
        <p:nvPicPr>
          <p:cNvPr id="1037" name="Google Shape;1037;p122"/>
          <p:cNvPicPr preferRelativeResize="0"/>
          <p:nvPr/>
        </p:nvPicPr>
        <p:blipFill>
          <a:blip r:embed="rId6">
            <a:alphaModFix/>
          </a:blip>
          <a:stretch>
            <a:fillRect/>
          </a:stretch>
        </p:blipFill>
        <p:spPr>
          <a:xfrm>
            <a:off x="5444888" y="1809250"/>
            <a:ext cx="1000117" cy="10148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23"/>
          <p:cNvSpPr txBox="1"/>
          <p:nvPr>
            <p:ph idx="2" type="title"/>
          </p:nvPr>
        </p:nvSpPr>
        <p:spPr>
          <a:xfrm>
            <a:off x="2343150" y="2266950"/>
            <a:ext cx="4457700" cy="60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SUMMARY</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124"/>
          <p:cNvSpPr txBox="1"/>
          <p:nvPr>
            <p:ph type="title"/>
          </p:nvPr>
        </p:nvSpPr>
        <p:spPr>
          <a:xfrm>
            <a:off x="1103875" y="493575"/>
            <a:ext cx="60573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IN SUMMARY, we will need to...</a:t>
            </a:r>
            <a:endParaRPr/>
          </a:p>
        </p:txBody>
      </p:sp>
      <p:sp>
        <p:nvSpPr>
          <p:cNvPr id="1048" name="Google Shape;1048;p124"/>
          <p:cNvSpPr txBox="1"/>
          <p:nvPr>
            <p:ph idx="4294967295" type="body"/>
          </p:nvPr>
        </p:nvSpPr>
        <p:spPr>
          <a:xfrm>
            <a:off x="1349325" y="1638250"/>
            <a:ext cx="7440900" cy="32313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900">
                <a:solidFill>
                  <a:schemeClr val="dk1"/>
                </a:solidFill>
                <a:latin typeface="Montserrat"/>
                <a:ea typeface="Montserrat"/>
                <a:cs typeface="Montserrat"/>
                <a:sym typeface="Montserrat"/>
              </a:rPr>
              <a:t>Ensure </a:t>
            </a:r>
            <a:r>
              <a:rPr b="1" lang="en" sz="1900">
                <a:solidFill>
                  <a:schemeClr val="dk1"/>
                </a:solidFill>
                <a:latin typeface="Montserrat"/>
                <a:ea typeface="Montserrat"/>
                <a:cs typeface="Montserrat"/>
                <a:sym typeface="Montserrat"/>
              </a:rPr>
              <a:t>concept clarity </a:t>
            </a:r>
            <a:r>
              <a:rPr lang="en" sz="1900">
                <a:solidFill>
                  <a:schemeClr val="dk1"/>
                </a:solidFill>
                <a:latin typeface="Montserrat"/>
                <a:ea typeface="Montserrat"/>
                <a:cs typeface="Montserrat"/>
                <a:sym typeface="Montserrat"/>
              </a:rPr>
              <a:t>while keeping the UI </a:t>
            </a:r>
            <a:r>
              <a:rPr b="1" lang="en" sz="1900">
                <a:solidFill>
                  <a:schemeClr val="dk1"/>
                </a:solidFill>
                <a:latin typeface="Montserrat"/>
                <a:ea typeface="Montserrat"/>
                <a:cs typeface="Montserrat"/>
                <a:sym typeface="Montserrat"/>
              </a:rPr>
              <a:t>simple</a:t>
            </a:r>
            <a:r>
              <a:rPr lang="en" sz="1900">
                <a:solidFill>
                  <a:schemeClr val="dk1"/>
                </a:solidFill>
                <a:latin typeface="Montserrat"/>
                <a:ea typeface="Montserrat"/>
                <a:cs typeface="Montserrat"/>
                <a:sym typeface="Montserrat"/>
              </a:rPr>
              <a:t> </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457200" rtl="0" algn="l">
              <a:spcBef>
                <a:spcPts val="0"/>
              </a:spcBef>
              <a:spcAft>
                <a:spcPts val="0"/>
              </a:spcAft>
              <a:buNone/>
            </a:pPr>
            <a:r>
              <a:rPr lang="en" sz="1900">
                <a:solidFill>
                  <a:schemeClr val="dk1"/>
                </a:solidFill>
                <a:latin typeface="Montserrat"/>
                <a:ea typeface="Montserrat"/>
                <a:cs typeface="Montserrat"/>
                <a:sym typeface="Montserrat"/>
              </a:rPr>
              <a:t>Be more intentional about the use of colors &amp; labels</a:t>
            </a:r>
            <a:endParaRPr sz="19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457200" rtl="0" algn="l">
              <a:spcBef>
                <a:spcPts val="0"/>
              </a:spcBef>
              <a:spcAft>
                <a:spcPts val="0"/>
              </a:spcAft>
              <a:buNone/>
            </a:pPr>
            <a:r>
              <a:rPr lang="en" sz="1900">
                <a:solidFill>
                  <a:schemeClr val="dk1"/>
                </a:solidFill>
                <a:latin typeface="Montserrat"/>
                <a:ea typeface="Montserrat"/>
                <a:cs typeface="Montserrat"/>
                <a:sym typeface="Montserrat"/>
              </a:rPr>
              <a:t>Make the experience more dynamic through </a:t>
            </a:r>
            <a:r>
              <a:rPr b="1" lang="en" sz="1900">
                <a:solidFill>
                  <a:schemeClr val="dk1"/>
                </a:solidFill>
                <a:latin typeface="Montserrat"/>
                <a:ea typeface="Montserrat"/>
                <a:cs typeface="Montserrat"/>
                <a:sym typeface="Montserrat"/>
              </a:rPr>
              <a:t>multimedia</a:t>
            </a:r>
            <a:r>
              <a:rPr lang="en" sz="1900">
                <a:solidFill>
                  <a:schemeClr val="dk1"/>
                </a:solidFill>
                <a:latin typeface="Montserrat"/>
                <a:ea typeface="Montserrat"/>
                <a:cs typeface="Montserrat"/>
                <a:sym typeface="Montserrat"/>
              </a:rPr>
              <a:t> and </a:t>
            </a:r>
            <a:r>
              <a:rPr b="1" lang="en" sz="1900">
                <a:solidFill>
                  <a:schemeClr val="dk1"/>
                </a:solidFill>
                <a:latin typeface="Montserrat"/>
                <a:ea typeface="Montserrat"/>
                <a:cs typeface="Montserrat"/>
                <a:sym typeface="Montserrat"/>
              </a:rPr>
              <a:t>personalization</a:t>
            </a:r>
            <a:endParaRPr b="1" sz="1900">
              <a:solidFill>
                <a:schemeClr val="dk1"/>
              </a:solidFill>
              <a:latin typeface="Montserrat"/>
              <a:ea typeface="Montserrat"/>
              <a:cs typeface="Montserrat"/>
              <a:sym typeface="Montserrat"/>
            </a:endParaRPr>
          </a:p>
          <a:p>
            <a:pPr indent="0" lvl="0" marL="0" rtl="0" algn="l">
              <a:spcBef>
                <a:spcPts val="1600"/>
              </a:spcBef>
              <a:spcAft>
                <a:spcPts val="0"/>
              </a:spcAft>
              <a:buNone/>
            </a:pPr>
            <a:r>
              <a:t/>
            </a:r>
            <a:endParaRPr sz="1900">
              <a:solidFill>
                <a:schemeClr val="dk1"/>
              </a:solidFill>
              <a:latin typeface="Montserrat"/>
              <a:ea typeface="Montserrat"/>
              <a:cs typeface="Montserrat"/>
              <a:sym typeface="Montserrat"/>
            </a:endParaRPr>
          </a:p>
          <a:p>
            <a:pPr indent="0" lvl="0" marL="0" rtl="0" algn="l">
              <a:spcBef>
                <a:spcPts val="1600"/>
              </a:spcBef>
              <a:spcAft>
                <a:spcPts val="0"/>
              </a:spcAft>
              <a:buNone/>
            </a:pPr>
            <a:r>
              <a:t/>
            </a:r>
            <a:endParaRPr sz="1500">
              <a:latin typeface="Montserrat"/>
              <a:ea typeface="Montserrat"/>
              <a:cs typeface="Montserrat"/>
              <a:sym typeface="Montserrat"/>
            </a:endParaRPr>
          </a:p>
          <a:p>
            <a:pPr indent="0" lvl="0" marL="0" rtl="0" algn="l">
              <a:spcBef>
                <a:spcPts val="1600"/>
              </a:spcBef>
              <a:spcAft>
                <a:spcPts val="1600"/>
              </a:spcAft>
              <a:buClr>
                <a:schemeClr val="dk1"/>
              </a:buClr>
              <a:buSzPts val="1100"/>
              <a:buFont typeface="Arial"/>
              <a:buNone/>
            </a:pPr>
            <a:r>
              <a:t/>
            </a:r>
            <a:endParaRPr sz="1500">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8" name="Shape 458"/>
        <p:cNvGrpSpPr/>
        <p:nvPr/>
      </p:nvGrpSpPr>
      <p:grpSpPr>
        <a:xfrm>
          <a:off x="0" y="0"/>
          <a:ext cx="0" cy="0"/>
          <a:chOff x="0" y="0"/>
          <a:chExt cx="0" cy="0"/>
        </a:xfrm>
      </p:grpSpPr>
      <p:sp>
        <p:nvSpPr>
          <p:cNvPr id="459" name="Google Shape;459;p78"/>
          <p:cNvSpPr txBox="1"/>
          <p:nvPr>
            <p:ph type="title"/>
          </p:nvPr>
        </p:nvSpPr>
        <p:spPr>
          <a:xfrm>
            <a:off x="720000" y="360850"/>
            <a:ext cx="299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AR/VR</a:t>
            </a:r>
            <a:endParaRPr/>
          </a:p>
        </p:txBody>
      </p:sp>
      <p:sp>
        <p:nvSpPr>
          <p:cNvPr id="460" name="Google Shape;460;p78"/>
          <p:cNvSpPr/>
          <p:nvPr/>
        </p:nvSpPr>
        <p:spPr>
          <a:xfrm>
            <a:off x="3490650" y="531700"/>
            <a:ext cx="5004900" cy="231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1" name="Google Shape;461;p78"/>
          <p:cNvPicPr preferRelativeResize="0"/>
          <p:nvPr/>
        </p:nvPicPr>
        <p:blipFill rotWithShape="1">
          <a:blip r:embed="rId3">
            <a:alphaModFix/>
          </a:blip>
          <a:srcRect b="65643" l="6416" r="63685" t="4345"/>
          <a:stretch/>
        </p:blipFill>
        <p:spPr>
          <a:xfrm>
            <a:off x="2657950" y="998775"/>
            <a:ext cx="1472848" cy="1909149"/>
          </a:xfrm>
          <a:prstGeom prst="rect">
            <a:avLst/>
          </a:prstGeom>
          <a:noFill/>
          <a:ln>
            <a:noFill/>
          </a:ln>
        </p:spPr>
      </p:pic>
      <p:pic>
        <p:nvPicPr>
          <p:cNvPr id="462" name="Google Shape;462;p78"/>
          <p:cNvPicPr preferRelativeResize="0"/>
          <p:nvPr/>
        </p:nvPicPr>
        <p:blipFill rotWithShape="1">
          <a:blip r:embed="rId4">
            <a:alphaModFix/>
          </a:blip>
          <a:srcRect b="33672" l="3062" r="65299" t="40709"/>
          <a:stretch/>
        </p:blipFill>
        <p:spPr>
          <a:xfrm>
            <a:off x="4666363" y="1032122"/>
            <a:ext cx="1761925" cy="1842451"/>
          </a:xfrm>
          <a:prstGeom prst="rect">
            <a:avLst/>
          </a:prstGeom>
          <a:noFill/>
          <a:ln>
            <a:noFill/>
          </a:ln>
        </p:spPr>
      </p:pic>
      <p:pic>
        <p:nvPicPr>
          <p:cNvPr id="463" name="Google Shape;463;p78"/>
          <p:cNvPicPr preferRelativeResize="0"/>
          <p:nvPr/>
        </p:nvPicPr>
        <p:blipFill rotWithShape="1">
          <a:blip r:embed="rId5">
            <a:alphaModFix/>
          </a:blip>
          <a:srcRect b="36535" l="43712" r="24887" t="40129"/>
          <a:stretch/>
        </p:blipFill>
        <p:spPr>
          <a:xfrm>
            <a:off x="6710100" y="998775"/>
            <a:ext cx="2084850" cy="2000802"/>
          </a:xfrm>
          <a:prstGeom prst="rect">
            <a:avLst/>
          </a:prstGeom>
          <a:noFill/>
          <a:ln>
            <a:noFill/>
          </a:ln>
        </p:spPr>
      </p:pic>
      <p:pic>
        <p:nvPicPr>
          <p:cNvPr id="464" name="Google Shape;464;p78"/>
          <p:cNvPicPr preferRelativeResize="0"/>
          <p:nvPr/>
        </p:nvPicPr>
        <p:blipFill>
          <a:blip r:embed="rId6">
            <a:alphaModFix/>
          </a:blip>
          <a:stretch>
            <a:fillRect/>
          </a:stretch>
        </p:blipFill>
        <p:spPr>
          <a:xfrm>
            <a:off x="680917" y="998776"/>
            <a:ext cx="1397383" cy="2000797"/>
          </a:xfrm>
          <a:prstGeom prst="rect">
            <a:avLst/>
          </a:prstGeom>
          <a:noFill/>
          <a:ln>
            <a:noFill/>
          </a:ln>
        </p:spPr>
      </p:pic>
      <p:pic>
        <p:nvPicPr>
          <p:cNvPr id="465" name="Google Shape;465;p78"/>
          <p:cNvPicPr preferRelativeResize="0"/>
          <p:nvPr/>
        </p:nvPicPr>
        <p:blipFill>
          <a:blip r:embed="rId7">
            <a:alphaModFix/>
          </a:blip>
          <a:stretch>
            <a:fillRect/>
          </a:stretch>
        </p:blipFill>
        <p:spPr>
          <a:xfrm>
            <a:off x="5231208" y="3144001"/>
            <a:ext cx="2686283" cy="1700098"/>
          </a:xfrm>
          <a:prstGeom prst="rect">
            <a:avLst/>
          </a:prstGeom>
          <a:noFill/>
          <a:ln>
            <a:noFill/>
          </a:ln>
        </p:spPr>
      </p:pic>
      <p:pic>
        <p:nvPicPr>
          <p:cNvPr id="466" name="Google Shape;466;p78"/>
          <p:cNvPicPr preferRelativeResize="0"/>
          <p:nvPr/>
        </p:nvPicPr>
        <p:blipFill>
          <a:blip r:embed="rId8">
            <a:alphaModFix/>
          </a:blip>
          <a:stretch>
            <a:fillRect/>
          </a:stretch>
        </p:blipFill>
        <p:spPr>
          <a:xfrm>
            <a:off x="2078300" y="3173179"/>
            <a:ext cx="2415625" cy="18250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0" name="Shape 470"/>
        <p:cNvGrpSpPr/>
        <p:nvPr/>
      </p:nvGrpSpPr>
      <p:grpSpPr>
        <a:xfrm>
          <a:off x="0" y="0"/>
          <a:ext cx="0" cy="0"/>
          <a:chOff x="0" y="0"/>
          <a:chExt cx="0" cy="0"/>
        </a:xfrm>
      </p:grpSpPr>
      <p:sp>
        <p:nvSpPr>
          <p:cNvPr id="471" name="Google Shape;471;p79"/>
          <p:cNvSpPr txBox="1"/>
          <p:nvPr>
            <p:ph type="title"/>
          </p:nvPr>
        </p:nvSpPr>
        <p:spPr>
          <a:xfrm>
            <a:off x="574625" y="360850"/>
            <a:ext cx="299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STORY TINDER</a:t>
            </a:r>
            <a:endParaRPr/>
          </a:p>
        </p:txBody>
      </p:sp>
      <p:sp>
        <p:nvSpPr>
          <p:cNvPr id="472" name="Google Shape;472;p79"/>
          <p:cNvSpPr/>
          <p:nvPr/>
        </p:nvSpPr>
        <p:spPr>
          <a:xfrm>
            <a:off x="3490650" y="531700"/>
            <a:ext cx="5004900" cy="231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3" name="Google Shape;473;p79"/>
          <p:cNvPicPr preferRelativeResize="0"/>
          <p:nvPr/>
        </p:nvPicPr>
        <p:blipFill rotWithShape="1">
          <a:blip r:embed="rId3">
            <a:alphaModFix/>
          </a:blip>
          <a:srcRect b="66154" l="8616" r="62205" t="6664"/>
          <a:stretch/>
        </p:blipFill>
        <p:spPr>
          <a:xfrm>
            <a:off x="416450" y="1145300"/>
            <a:ext cx="1382059" cy="1662527"/>
          </a:xfrm>
          <a:prstGeom prst="rect">
            <a:avLst/>
          </a:prstGeom>
          <a:noFill/>
          <a:ln>
            <a:noFill/>
          </a:ln>
        </p:spPr>
      </p:pic>
      <p:pic>
        <p:nvPicPr>
          <p:cNvPr id="474" name="Google Shape;474;p79"/>
          <p:cNvPicPr preferRelativeResize="0"/>
          <p:nvPr/>
        </p:nvPicPr>
        <p:blipFill rotWithShape="1">
          <a:blip r:embed="rId4">
            <a:alphaModFix/>
          </a:blip>
          <a:srcRect b="64936" l="50435" r="22989" t="6367"/>
          <a:stretch/>
        </p:blipFill>
        <p:spPr>
          <a:xfrm>
            <a:off x="2251875" y="1145300"/>
            <a:ext cx="1192199" cy="1662516"/>
          </a:xfrm>
          <a:prstGeom prst="rect">
            <a:avLst/>
          </a:prstGeom>
          <a:noFill/>
          <a:ln>
            <a:noFill/>
          </a:ln>
        </p:spPr>
      </p:pic>
      <p:pic>
        <p:nvPicPr>
          <p:cNvPr id="475" name="Google Shape;475;p79"/>
          <p:cNvPicPr preferRelativeResize="0"/>
          <p:nvPr/>
        </p:nvPicPr>
        <p:blipFill rotWithShape="1">
          <a:blip r:embed="rId5">
            <a:alphaModFix/>
          </a:blip>
          <a:srcRect b="37005" l="4903" r="68387" t="40306"/>
          <a:stretch/>
        </p:blipFill>
        <p:spPr>
          <a:xfrm>
            <a:off x="3731525" y="1074376"/>
            <a:ext cx="1515395" cy="1662527"/>
          </a:xfrm>
          <a:prstGeom prst="rect">
            <a:avLst/>
          </a:prstGeom>
          <a:noFill/>
          <a:ln>
            <a:noFill/>
          </a:ln>
        </p:spPr>
      </p:pic>
      <p:pic>
        <p:nvPicPr>
          <p:cNvPr id="476" name="Google Shape;476;p79"/>
          <p:cNvPicPr preferRelativeResize="0"/>
          <p:nvPr/>
        </p:nvPicPr>
        <p:blipFill>
          <a:blip r:embed="rId6">
            <a:alphaModFix/>
          </a:blip>
          <a:stretch>
            <a:fillRect/>
          </a:stretch>
        </p:blipFill>
        <p:spPr>
          <a:xfrm>
            <a:off x="1681700" y="3078889"/>
            <a:ext cx="1382050" cy="1847459"/>
          </a:xfrm>
          <a:prstGeom prst="rect">
            <a:avLst/>
          </a:prstGeom>
          <a:noFill/>
          <a:ln>
            <a:noFill/>
          </a:ln>
        </p:spPr>
      </p:pic>
      <p:pic>
        <p:nvPicPr>
          <p:cNvPr id="477" name="Google Shape;477;p79"/>
          <p:cNvPicPr preferRelativeResize="0"/>
          <p:nvPr/>
        </p:nvPicPr>
        <p:blipFill rotWithShape="1">
          <a:blip r:embed="rId7">
            <a:alphaModFix/>
          </a:blip>
          <a:srcRect b="0" l="9436" r="0" t="0"/>
          <a:stretch/>
        </p:blipFill>
        <p:spPr>
          <a:xfrm>
            <a:off x="6139900" y="1145298"/>
            <a:ext cx="1578823" cy="1532173"/>
          </a:xfrm>
          <a:prstGeom prst="rect">
            <a:avLst/>
          </a:prstGeom>
          <a:noFill/>
          <a:ln>
            <a:noFill/>
          </a:ln>
        </p:spPr>
      </p:pic>
      <p:pic>
        <p:nvPicPr>
          <p:cNvPr id="478" name="Google Shape;478;p79"/>
          <p:cNvPicPr preferRelativeResize="0"/>
          <p:nvPr/>
        </p:nvPicPr>
        <p:blipFill>
          <a:blip r:embed="rId8">
            <a:alphaModFix/>
          </a:blip>
          <a:stretch>
            <a:fillRect/>
          </a:stretch>
        </p:blipFill>
        <p:spPr>
          <a:xfrm>
            <a:off x="3630250" y="2931475"/>
            <a:ext cx="1382049" cy="2001634"/>
          </a:xfrm>
          <a:prstGeom prst="rect">
            <a:avLst/>
          </a:prstGeom>
          <a:noFill/>
          <a:ln>
            <a:noFill/>
          </a:ln>
        </p:spPr>
      </p:pic>
      <p:pic>
        <p:nvPicPr>
          <p:cNvPr id="479" name="Google Shape;479;p79"/>
          <p:cNvPicPr preferRelativeResize="0"/>
          <p:nvPr/>
        </p:nvPicPr>
        <p:blipFill>
          <a:blip r:embed="rId9">
            <a:alphaModFix/>
          </a:blip>
          <a:stretch>
            <a:fillRect/>
          </a:stretch>
        </p:blipFill>
        <p:spPr>
          <a:xfrm>
            <a:off x="5482425" y="2862350"/>
            <a:ext cx="1466449" cy="20707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3" name="Shape 483"/>
        <p:cNvGrpSpPr/>
        <p:nvPr/>
      </p:nvGrpSpPr>
      <p:grpSpPr>
        <a:xfrm>
          <a:off x="0" y="0"/>
          <a:ext cx="0" cy="0"/>
          <a:chOff x="0" y="0"/>
          <a:chExt cx="0" cy="0"/>
        </a:xfrm>
      </p:grpSpPr>
      <p:sp>
        <p:nvSpPr>
          <p:cNvPr id="484" name="Google Shape;484;p80"/>
          <p:cNvSpPr txBox="1"/>
          <p:nvPr>
            <p:ph type="title"/>
          </p:nvPr>
        </p:nvSpPr>
        <p:spPr>
          <a:xfrm>
            <a:off x="574625" y="360850"/>
            <a:ext cx="299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MAPS</a:t>
            </a:r>
            <a:endParaRPr/>
          </a:p>
        </p:txBody>
      </p:sp>
      <p:sp>
        <p:nvSpPr>
          <p:cNvPr id="485" name="Google Shape;485;p80"/>
          <p:cNvSpPr/>
          <p:nvPr/>
        </p:nvSpPr>
        <p:spPr>
          <a:xfrm>
            <a:off x="3490650" y="531700"/>
            <a:ext cx="5004900" cy="231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6" name="Google Shape;486;p80"/>
          <p:cNvPicPr preferRelativeResize="0"/>
          <p:nvPr/>
        </p:nvPicPr>
        <p:blipFill rotWithShape="1">
          <a:blip r:embed="rId3">
            <a:alphaModFix/>
          </a:blip>
          <a:srcRect b="24362" l="0" r="49328" t="50123"/>
          <a:stretch/>
        </p:blipFill>
        <p:spPr>
          <a:xfrm rot="5400000">
            <a:off x="-243187" y="1664226"/>
            <a:ext cx="2438775" cy="1589099"/>
          </a:xfrm>
          <a:prstGeom prst="rect">
            <a:avLst/>
          </a:prstGeom>
          <a:noFill/>
          <a:ln>
            <a:noFill/>
          </a:ln>
        </p:spPr>
      </p:pic>
      <p:pic>
        <p:nvPicPr>
          <p:cNvPr id="487" name="Google Shape;487;p80"/>
          <p:cNvPicPr preferRelativeResize="0"/>
          <p:nvPr/>
        </p:nvPicPr>
        <p:blipFill rotWithShape="1">
          <a:blip r:embed="rId4">
            <a:alphaModFix/>
          </a:blip>
          <a:srcRect b="49563" l="0" r="49545" t="25434"/>
          <a:stretch/>
        </p:blipFill>
        <p:spPr>
          <a:xfrm rot="5400000">
            <a:off x="1572111" y="1692850"/>
            <a:ext cx="2388827" cy="1531877"/>
          </a:xfrm>
          <a:prstGeom prst="rect">
            <a:avLst/>
          </a:prstGeom>
          <a:noFill/>
          <a:ln>
            <a:noFill/>
          </a:ln>
        </p:spPr>
      </p:pic>
      <p:pic>
        <p:nvPicPr>
          <p:cNvPr id="488" name="Google Shape;488;p80"/>
          <p:cNvPicPr preferRelativeResize="0"/>
          <p:nvPr/>
        </p:nvPicPr>
        <p:blipFill rotWithShape="1">
          <a:blip r:embed="rId4">
            <a:alphaModFix/>
          </a:blip>
          <a:srcRect b="23964" l="0" r="49545" t="50072"/>
          <a:stretch/>
        </p:blipFill>
        <p:spPr>
          <a:xfrm rot="5400000">
            <a:off x="6886715" y="1663390"/>
            <a:ext cx="2388827" cy="1590773"/>
          </a:xfrm>
          <a:prstGeom prst="rect">
            <a:avLst/>
          </a:prstGeom>
          <a:noFill/>
          <a:ln>
            <a:noFill/>
          </a:ln>
        </p:spPr>
      </p:pic>
      <p:pic>
        <p:nvPicPr>
          <p:cNvPr id="489" name="Google Shape;489;p80"/>
          <p:cNvPicPr preferRelativeResize="0"/>
          <p:nvPr/>
        </p:nvPicPr>
        <p:blipFill rotWithShape="1">
          <a:blip r:embed="rId5">
            <a:alphaModFix/>
          </a:blip>
          <a:srcRect b="75773" l="0" r="50037" t="0"/>
          <a:stretch/>
        </p:blipFill>
        <p:spPr>
          <a:xfrm rot="5400000">
            <a:off x="3383051" y="1720776"/>
            <a:ext cx="2352101" cy="1475999"/>
          </a:xfrm>
          <a:prstGeom prst="rect">
            <a:avLst/>
          </a:prstGeom>
          <a:noFill/>
          <a:ln>
            <a:noFill/>
          </a:ln>
        </p:spPr>
      </p:pic>
      <p:pic>
        <p:nvPicPr>
          <p:cNvPr id="490" name="Google Shape;490;p80"/>
          <p:cNvPicPr preferRelativeResize="0"/>
          <p:nvPr/>
        </p:nvPicPr>
        <p:blipFill rotWithShape="1">
          <a:blip r:embed="rId5">
            <a:alphaModFix/>
          </a:blip>
          <a:srcRect b="25734" l="0" r="50037" t="48553"/>
          <a:stretch/>
        </p:blipFill>
        <p:spPr>
          <a:xfrm rot="5400000">
            <a:off x="5091910" y="1659912"/>
            <a:ext cx="2399053" cy="1597753"/>
          </a:xfrm>
          <a:prstGeom prst="rect">
            <a:avLst/>
          </a:prstGeom>
          <a:noFill/>
          <a:ln>
            <a:noFill/>
          </a:ln>
        </p:spPr>
      </p:pic>
      <p:sp>
        <p:nvSpPr>
          <p:cNvPr id="491" name="Google Shape;491;p80"/>
          <p:cNvSpPr txBox="1"/>
          <p:nvPr/>
        </p:nvSpPr>
        <p:spPr>
          <a:xfrm>
            <a:off x="171138" y="3897300"/>
            <a:ext cx="1610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User is shown a map of their current location</a:t>
            </a:r>
            <a:endParaRPr sz="1200">
              <a:latin typeface="Montserrat"/>
              <a:ea typeface="Montserrat"/>
              <a:cs typeface="Montserrat"/>
              <a:sym typeface="Montserrat"/>
            </a:endParaRPr>
          </a:p>
        </p:txBody>
      </p:sp>
      <p:sp>
        <p:nvSpPr>
          <p:cNvPr id="492" name="Google Shape;492;p80"/>
          <p:cNvSpPr txBox="1"/>
          <p:nvPr/>
        </p:nvSpPr>
        <p:spPr>
          <a:xfrm>
            <a:off x="1961463" y="3897325"/>
            <a:ext cx="16101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User can see the top (i.e. “most popular”) stories near them </a:t>
            </a:r>
            <a:endParaRPr sz="1200">
              <a:latin typeface="Montserrat"/>
              <a:ea typeface="Montserrat"/>
              <a:cs typeface="Montserrat"/>
              <a:sym typeface="Montserrat"/>
            </a:endParaRPr>
          </a:p>
        </p:txBody>
      </p:sp>
      <p:sp>
        <p:nvSpPr>
          <p:cNvPr id="493" name="Google Shape;493;p80"/>
          <p:cNvSpPr txBox="1"/>
          <p:nvPr/>
        </p:nvSpPr>
        <p:spPr>
          <a:xfrm>
            <a:off x="3646613" y="3805075"/>
            <a:ext cx="17709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User gets a customized map with the stories they select and a path between these stories</a:t>
            </a:r>
            <a:endParaRPr sz="1200">
              <a:latin typeface="Montserrat"/>
              <a:ea typeface="Montserrat"/>
              <a:cs typeface="Montserrat"/>
              <a:sym typeface="Montserrat"/>
            </a:endParaRPr>
          </a:p>
        </p:txBody>
      </p:sp>
      <p:sp>
        <p:nvSpPr>
          <p:cNvPr id="494" name="Google Shape;494;p80"/>
          <p:cNvSpPr txBox="1"/>
          <p:nvPr/>
        </p:nvSpPr>
        <p:spPr>
          <a:xfrm>
            <a:off x="5364575" y="3804925"/>
            <a:ext cx="1853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User can select radius and then spin “wheel of stories” to get a random story within selected </a:t>
            </a:r>
            <a:r>
              <a:rPr lang="en" sz="1200">
                <a:latin typeface="Montserrat"/>
                <a:ea typeface="Montserrat"/>
                <a:cs typeface="Montserrat"/>
                <a:sym typeface="Montserrat"/>
              </a:rPr>
              <a:t>radius</a:t>
            </a:r>
            <a:endParaRPr sz="1200">
              <a:latin typeface="Montserrat"/>
              <a:ea typeface="Montserrat"/>
              <a:cs typeface="Montserrat"/>
              <a:sym typeface="Montserrat"/>
            </a:endParaRPr>
          </a:p>
        </p:txBody>
      </p:sp>
      <p:sp>
        <p:nvSpPr>
          <p:cNvPr id="495" name="Google Shape;495;p80"/>
          <p:cNvSpPr txBox="1"/>
          <p:nvPr/>
        </p:nvSpPr>
        <p:spPr>
          <a:xfrm>
            <a:off x="7282900" y="3805075"/>
            <a:ext cx="1770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User can learn more about the story and navigate to story </a:t>
            </a:r>
            <a:endParaRPr sz="12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9" name="Shape 499"/>
        <p:cNvGrpSpPr/>
        <p:nvPr/>
      </p:nvGrpSpPr>
      <p:grpSpPr>
        <a:xfrm>
          <a:off x="0" y="0"/>
          <a:ext cx="0" cy="0"/>
          <a:chOff x="0" y="0"/>
          <a:chExt cx="0" cy="0"/>
        </a:xfrm>
      </p:grpSpPr>
      <p:sp>
        <p:nvSpPr>
          <p:cNvPr id="500" name="Google Shape;500;p81"/>
          <p:cNvSpPr txBox="1"/>
          <p:nvPr>
            <p:ph type="title"/>
          </p:nvPr>
        </p:nvSpPr>
        <p:spPr>
          <a:xfrm>
            <a:off x="711900" y="360850"/>
            <a:ext cx="299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VOICE </a:t>
            </a:r>
            <a:endParaRPr/>
          </a:p>
        </p:txBody>
      </p:sp>
      <p:sp>
        <p:nvSpPr>
          <p:cNvPr id="501" name="Google Shape;501;p81"/>
          <p:cNvSpPr/>
          <p:nvPr/>
        </p:nvSpPr>
        <p:spPr>
          <a:xfrm>
            <a:off x="3490650" y="531700"/>
            <a:ext cx="5004900" cy="231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2" name="Google Shape;502;p81"/>
          <p:cNvPicPr preferRelativeResize="0"/>
          <p:nvPr/>
        </p:nvPicPr>
        <p:blipFill rotWithShape="1">
          <a:blip r:embed="rId3">
            <a:alphaModFix/>
          </a:blip>
          <a:srcRect b="26281" l="0" r="49683" t="48425"/>
          <a:stretch/>
        </p:blipFill>
        <p:spPr>
          <a:xfrm rot="5400000">
            <a:off x="3244073" y="1648713"/>
            <a:ext cx="2632652" cy="1712576"/>
          </a:xfrm>
          <a:prstGeom prst="rect">
            <a:avLst/>
          </a:prstGeom>
          <a:noFill/>
          <a:ln>
            <a:noFill/>
          </a:ln>
        </p:spPr>
      </p:pic>
      <p:pic>
        <p:nvPicPr>
          <p:cNvPr id="503" name="Google Shape;503;p81"/>
          <p:cNvPicPr preferRelativeResize="0"/>
          <p:nvPr/>
        </p:nvPicPr>
        <p:blipFill rotWithShape="1">
          <a:blip r:embed="rId3">
            <a:alphaModFix/>
          </a:blip>
          <a:srcRect b="75954" l="0" r="49683" t="0"/>
          <a:stretch/>
        </p:blipFill>
        <p:spPr>
          <a:xfrm rot="5400000">
            <a:off x="-374313" y="1669786"/>
            <a:ext cx="2700998" cy="1670427"/>
          </a:xfrm>
          <a:prstGeom prst="rect">
            <a:avLst/>
          </a:prstGeom>
          <a:noFill/>
          <a:ln>
            <a:noFill/>
          </a:ln>
        </p:spPr>
      </p:pic>
      <p:pic>
        <p:nvPicPr>
          <p:cNvPr id="504" name="Google Shape;504;p81"/>
          <p:cNvPicPr preferRelativeResize="0"/>
          <p:nvPr/>
        </p:nvPicPr>
        <p:blipFill rotWithShape="1">
          <a:blip r:embed="rId3">
            <a:alphaModFix/>
          </a:blip>
          <a:srcRect b="51051" l="0" r="49683" t="24149"/>
          <a:stretch/>
        </p:blipFill>
        <p:spPr>
          <a:xfrm rot="5400000">
            <a:off x="1441088" y="1659591"/>
            <a:ext cx="2650878" cy="1690821"/>
          </a:xfrm>
          <a:prstGeom prst="rect">
            <a:avLst/>
          </a:prstGeom>
          <a:noFill/>
          <a:ln>
            <a:noFill/>
          </a:ln>
        </p:spPr>
      </p:pic>
      <p:pic>
        <p:nvPicPr>
          <p:cNvPr id="505" name="Google Shape;505;p81"/>
          <p:cNvPicPr preferRelativeResize="0"/>
          <p:nvPr/>
        </p:nvPicPr>
        <p:blipFill rotWithShape="1">
          <a:blip r:embed="rId4">
            <a:alphaModFix/>
          </a:blip>
          <a:srcRect b="74963" l="0" r="49451" t="0"/>
          <a:stretch/>
        </p:blipFill>
        <p:spPr>
          <a:xfrm rot="5400000">
            <a:off x="5110190" y="1637188"/>
            <a:ext cx="2572198" cy="1648622"/>
          </a:xfrm>
          <a:prstGeom prst="rect">
            <a:avLst/>
          </a:prstGeom>
          <a:noFill/>
          <a:ln>
            <a:noFill/>
          </a:ln>
        </p:spPr>
      </p:pic>
      <p:pic>
        <p:nvPicPr>
          <p:cNvPr id="506" name="Google Shape;506;p81"/>
          <p:cNvPicPr preferRelativeResize="0"/>
          <p:nvPr/>
        </p:nvPicPr>
        <p:blipFill rotWithShape="1">
          <a:blip r:embed="rId4">
            <a:alphaModFix/>
          </a:blip>
          <a:srcRect b="49479" l="0" r="49451" t="24765"/>
          <a:stretch/>
        </p:blipFill>
        <p:spPr>
          <a:xfrm rot="5400000">
            <a:off x="6938690" y="1615337"/>
            <a:ext cx="2566747" cy="1692323"/>
          </a:xfrm>
          <a:prstGeom prst="rect">
            <a:avLst/>
          </a:prstGeom>
          <a:noFill/>
          <a:ln>
            <a:noFill/>
          </a:ln>
        </p:spPr>
      </p:pic>
      <p:sp>
        <p:nvSpPr>
          <p:cNvPr id="507" name="Google Shape;507;p81"/>
          <p:cNvSpPr txBox="1"/>
          <p:nvPr/>
        </p:nvSpPr>
        <p:spPr>
          <a:xfrm>
            <a:off x="171138" y="3897300"/>
            <a:ext cx="1610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User is prompted to listen to audio narration</a:t>
            </a:r>
            <a:endParaRPr sz="1200">
              <a:latin typeface="Montserrat"/>
              <a:ea typeface="Montserrat"/>
              <a:cs typeface="Montserrat"/>
              <a:sym typeface="Montserrat"/>
            </a:endParaRPr>
          </a:p>
        </p:txBody>
      </p:sp>
      <p:sp>
        <p:nvSpPr>
          <p:cNvPr id="508" name="Google Shape;508;p81"/>
          <p:cNvSpPr txBox="1"/>
          <p:nvPr/>
        </p:nvSpPr>
        <p:spPr>
          <a:xfrm>
            <a:off x="1961463" y="3897325"/>
            <a:ext cx="1610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Three simple steps to listen to a story!</a:t>
            </a:r>
            <a:endParaRPr sz="1200">
              <a:latin typeface="Montserrat"/>
              <a:ea typeface="Montserrat"/>
              <a:cs typeface="Montserrat"/>
              <a:sym typeface="Montserrat"/>
            </a:endParaRPr>
          </a:p>
        </p:txBody>
      </p:sp>
      <p:sp>
        <p:nvSpPr>
          <p:cNvPr id="509" name="Google Shape;509;p81"/>
          <p:cNvSpPr txBox="1"/>
          <p:nvPr/>
        </p:nvSpPr>
        <p:spPr>
          <a:xfrm>
            <a:off x="3721650" y="3805075"/>
            <a:ext cx="1770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The main interface with which a user interacts is by listening to the story</a:t>
            </a:r>
            <a:endParaRPr sz="1200">
              <a:latin typeface="Montserrat"/>
              <a:ea typeface="Montserrat"/>
              <a:cs typeface="Montserrat"/>
              <a:sym typeface="Montserrat"/>
            </a:endParaRPr>
          </a:p>
        </p:txBody>
      </p:sp>
      <p:sp>
        <p:nvSpPr>
          <p:cNvPr id="510" name="Google Shape;510;p81"/>
          <p:cNvSpPr txBox="1"/>
          <p:nvPr/>
        </p:nvSpPr>
        <p:spPr>
          <a:xfrm>
            <a:off x="5416675" y="3744875"/>
            <a:ext cx="19782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Montserrat"/>
                <a:ea typeface="Montserrat"/>
                <a:cs typeface="Montserrat"/>
                <a:sym typeface="Montserrat"/>
              </a:rPr>
              <a:t>A user can record audio reactions (essentially voice memos) in response to the story they are listening to</a:t>
            </a:r>
            <a:endParaRPr sz="1100">
              <a:latin typeface="Montserrat"/>
              <a:ea typeface="Montserrat"/>
              <a:cs typeface="Montserrat"/>
              <a:sym typeface="Montserrat"/>
            </a:endParaRPr>
          </a:p>
        </p:txBody>
      </p:sp>
      <p:sp>
        <p:nvSpPr>
          <p:cNvPr id="511" name="Google Shape;511;p81"/>
          <p:cNvSpPr txBox="1"/>
          <p:nvPr/>
        </p:nvSpPr>
        <p:spPr>
          <a:xfrm>
            <a:off x="7394800" y="3821325"/>
            <a:ext cx="1712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User gets a summary of that day’s “conversation”</a:t>
            </a:r>
            <a:endParaRPr sz="1200">
              <a:latin typeface="Montserrat"/>
              <a:ea typeface="Montserrat"/>
              <a:cs typeface="Montserrat"/>
              <a:sym typeface="Montserrat"/>
            </a:endParaRPr>
          </a:p>
        </p:txBody>
      </p:sp>
      <p:sp>
        <p:nvSpPr>
          <p:cNvPr id="512" name="Google Shape;512;p81"/>
          <p:cNvSpPr txBox="1"/>
          <p:nvPr/>
        </p:nvSpPr>
        <p:spPr>
          <a:xfrm>
            <a:off x="346625" y="1051075"/>
            <a:ext cx="5847900" cy="31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Meeting by Slidesgo">
  <a:themeElements>
    <a:clrScheme name="Simple Light">
      <a:dk1>
        <a:srgbClr val="000000"/>
      </a:dk1>
      <a:lt1>
        <a:srgbClr val="FFFFFF"/>
      </a:lt1>
      <a:dk2>
        <a:srgbClr val="000000"/>
      </a:dk2>
      <a:lt2>
        <a:srgbClr val="000000"/>
      </a:lt2>
      <a:accent1>
        <a:srgbClr val="3289F1"/>
      </a:accent1>
      <a:accent2>
        <a:srgbClr val="747258"/>
      </a:accent2>
      <a:accent3>
        <a:srgbClr val="AB82EC"/>
      </a:accent3>
      <a:accent4>
        <a:srgbClr val="2932D3"/>
      </a:accent4>
      <a:accent5>
        <a:srgbClr val="747258"/>
      </a:accent5>
      <a:accent6>
        <a:srgbClr val="AB82E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Meeting by Slidesgo">
  <a:themeElements>
    <a:clrScheme name="Simple Light">
      <a:dk1>
        <a:srgbClr val="000000"/>
      </a:dk1>
      <a:lt1>
        <a:srgbClr val="FFFFFF"/>
      </a:lt1>
      <a:dk2>
        <a:srgbClr val="000000"/>
      </a:dk2>
      <a:lt2>
        <a:srgbClr val="3289F1"/>
      </a:lt2>
      <a:accent1>
        <a:srgbClr val="F1C232"/>
      </a:accent1>
      <a:accent2>
        <a:srgbClr val="747258"/>
      </a:accent2>
      <a:accent3>
        <a:srgbClr val="AB82EC"/>
      </a:accent3>
      <a:accent4>
        <a:srgbClr val="2932D3"/>
      </a:accent4>
      <a:accent5>
        <a:srgbClr val="747258"/>
      </a:accent5>
      <a:accent6>
        <a:srgbClr val="AB82E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