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8" r:id="rId4"/>
    <p:sldMasterId id="214748368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Reem Kufi"/>
      <p:regular r:id="rId17"/>
    </p:embeddedFont>
    <p:embeddedFont>
      <p:font typeface="Source Sans Pr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italic.fntdata"/><Relationship Id="rId21" Type="http://schemas.openxmlformats.org/officeDocument/2006/relationships/font" Target="fonts/SourceSansPr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6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ReemKufi-regular.fntdata"/><Relationship Id="rId16" Type="http://schemas.openxmlformats.org/officeDocument/2006/relationships/font" Target="fonts/Montserrat-boldItalic.fntdata"/><Relationship Id="rId19" Type="http://schemas.openxmlformats.org/officeDocument/2006/relationships/font" Target="fonts/SourceSansPro-bold.fntdata"/><Relationship Id="rId18" Type="http://schemas.openxmlformats.org/officeDocument/2006/relationships/font" Target="fonts/SourceSansPr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7975ee7339_0_16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7975ee7339_0_16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b921aeb2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b921aeb2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cant make the arrow thicker for some reason???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afebc25c7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afebc25c7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afebc25c72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afebc25c72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1: </a:t>
            </a:r>
            <a:r>
              <a:rPr lang="en">
                <a:solidFill>
                  <a:schemeClr val="dk1"/>
                </a:solidFill>
              </a:rPr>
              <a:t>will be screen recording Taylor searching “local cultures in LA” annd scrolling through wikipedia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2: Close up shot of Taylors face, making the “not impressed” face that McKayla Maroney made when she got silver at the Olympics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Close up of Taylor shutting laptop in frustration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3: Frontal shot of Taylor walking down street, curious about her surroundings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4: Side shot of Taylor approaching Roxy building and looking at sign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5: Side shot of Taylor with door in background. Glowing light on door window to signify the voice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Dialogue: “Hey…pst.come here, the Roxy is a place where a lot of musicians get their start. But theres more to the Roxy than just these big breaks in music. </a:t>
            </a:r>
            <a:r>
              <a:rPr b="1" lang="en"/>
              <a:t>Let me tell you my story about the Roxy”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6: Taylor approaches door window. Shot from front. Puts ear against door. Light amplifies to show the telling of the story.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Taylor turns to having back towards door -&gt; shot at 45 degree angle facing taylor’s face. -&gt; Voice says “Theres so much to this area that you haven’t seen, just follow the voices.”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bc01689314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bc01689314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Task: explore new areas/embark on a new adventure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7: Taylor walking away from Roxy. Follows a another glowing light that takes her to the next location. Music transitions to something more upbeat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8: Shot from the back of Taylor following the light spirit. Slow motion. Add caption that says “find new stories and explore new areas” 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9: Shot from front. Use as transtion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10: Side shot of approach “Night and Market”, pan up to the sign of the buildling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11: Close up shot of Taylor and light spirit leaning against night and market. Light takes over screen to transition to next scene.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Dialogue: “let me tell you my story about Night and Market”.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bc0168931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bc0168931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13: Light fades away into Taylor tying her skates. (we decided to switch the order by putting scene 15 at scene 13 position during editing).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14: Close up frontal shot. Taylor whips out phone to record story. Dialogue ‘Welcome to my story…” Audio fades and music amplifies.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15: Close up shot of the rink with a light appear to show the story being created.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16: Collage of videos of Taylor skating. In the center a new light is appear in order to show that Taylor is sharing her story. It get brighter to lead to the transition to the credits. No dialogue.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ctrTitle"/>
          </p:nvPr>
        </p:nvSpPr>
        <p:spPr>
          <a:xfrm>
            <a:off x="1592850" y="2257100"/>
            <a:ext cx="5958300" cy="94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1" type="subTitle"/>
          </p:nvPr>
        </p:nvSpPr>
        <p:spPr>
          <a:xfrm>
            <a:off x="2617650" y="1786700"/>
            <a:ext cx="39087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6" name="Google Shape;56;p14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/>
          <p:nvPr/>
        </p:nvSpPr>
        <p:spPr>
          <a:xfrm>
            <a:off x="0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hasCustomPrompt="1" type="title"/>
          </p:nvPr>
        </p:nvSpPr>
        <p:spPr>
          <a:xfrm>
            <a:off x="3781075" y="1635450"/>
            <a:ext cx="1714500" cy="97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0" name="Google Shape;60;p15"/>
          <p:cNvSpPr txBox="1"/>
          <p:nvPr>
            <p:ph idx="2" type="title"/>
          </p:nvPr>
        </p:nvSpPr>
        <p:spPr>
          <a:xfrm>
            <a:off x="2343300" y="2406625"/>
            <a:ext cx="4457700" cy="6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1" name="Google Shape;61;p15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5"/>
          <p:cNvSpPr/>
          <p:nvPr/>
        </p:nvSpPr>
        <p:spPr>
          <a:xfrm>
            <a:off x="720000" y="4341175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/>
          <p:nvPr/>
        </p:nvSpPr>
        <p:spPr>
          <a:xfrm>
            <a:off x="0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5"/>
          <p:cNvSpPr/>
          <p:nvPr/>
        </p:nvSpPr>
        <p:spPr>
          <a:xfrm rot="10800000">
            <a:off x="7603425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idx="1" type="subTitle"/>
          </p:nvPr>
        </p:nvSpPr>
        <p:spPr>
          <a:xfrm>
            <a:off x="2343300" y="2895900"/>
            <a:ext cx="4457700" cy="4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lt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1192350" y="1286875"/>
            <a:ext cx="6759300" cy="317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6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6"/>
          <p:cNvSpPr txBox="1"/>
          <p:nvPr>
            <p:ph type="title"/>
          </p:nvPr>
        </p:nvSpPr>
        <p:spPr>
          <a:xfrm>
            <a:off x="2410375" y="540000"/>
            <a:ext cx="601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720000" y="540000"/>
            <a:ext cx="385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2" name="Google Shape;72;p17"/>
          <p:cNvSpPr txBox="1"/>
          <p:nvPr>
            <p:ph idx="1" type="subTitle"/>
          </p:nvPr>
        </p:nvSpPr>
        <p:spPr>
          <a:xfrm>
            <a:off x="1976600" y="29536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subTitle"/>
          </p:nvPr>
        </p:nvSpPr>
        <p:spPr>
          <a:xfrm>
            <a:off x="5748500" y="29536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74" name="Google Shape;74;p17"/>
          <p:cNvSpPr/>
          <p:nvPr/>
        </p:nvSpPr>
        <p:spPr>
          <a:xfrm>
            <a:off x="4867275" y="540000"/>
            <a:ext cx="35568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7"/>
          <p:cNvSpPr txBox="1"/>
          <p:nvPr>
            <p:ph idx="3" type="subTitle"/>
          </p:nvPr>
        </p:nvSpPr>
        <p:spPr>
          <a:xfrm>
            <a:off x="1976925" y="26363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4" type="subTitle"/>
          </p:nvPr>
        </p:nvSpPr>
        <p:spPr>
          <a:xfrm>
            <a:off x="5748500" y="26363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77" name="Google Shape;77;p17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8"/>
          <p:cNvSpPr txBox="1"/>
          <p:nvPr>
            <p:ph type="title"/>
          </p:nvPr>
        </p:nvSpPr>
        <p:spPr>
          <a:xfrm>
            <a:off x="3657825" y="540000"/>
            <a:ext cx="476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 txBox="1"/>
          <p:nvPr>
            <p:ph type="title"/>
          </p:nvPr>
        </p:nvSpPr>
        <p:spPr>
          <a:xfrm>
            <a:off x="3657825" y="540000"/>
            <a:ext cx="476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" type="subTitle"/>
          </p:nvPr>
        </p:nvSpPr>
        <p:spPr>
          <a:xfrm>
            <a:off x="4278250" y="1258300"/>
            <a:ext cx="4145700" cy="7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/>
          <p:nvPr>
            <p:ph type="ctrTitle"/>
          </p:nvPr>
        </p:nvSpPr>
        <p:spPr>
          <a:xfrm>
            <a:off x="1566750" y="1538250"/>
            <a:ext cx="6010500" cy="206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None/>
              <a:defRPr sz="6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7" name="Google Shape;87;p20"/>
          <p:cNvSpPr/>
          <p:nvPr/>
        </p:nvSpPr>
        <p:spPr>
          <a:xfrm flipH="1">
            <a:off x="720062" y="540000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0"/>
          <p:cNvSpPr/>
          <p:nvPr/>
        </p:nvSpPr>
        <p:spPr>
          <a:xfrm flipH="1">
            <a:off x="3515112" y="4341175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0"/>
          <p:cNvSpPr/>
          <p:nvPr/>
        </p:nvSpPr>
        <p:spPr>
          <a:xfrm flipH="1" rot="9387396">
            <a:off x="7503726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0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/>
          <p:nvPr>
            <p:ph idx="1" type="body"/>
          </p:nvPr>
        </p:nvSpPr>
        <p:spPr>
          <a:xfrm>
            <a:off x="4312575" y="1188025"/>
            <a:ext cx="3790500" cy="32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3" name="Google Shape;93;p21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1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1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2" type="subTitle"/>
          </p:nvPr>
        </p:nvSpPr>
        <p:spPr>
          <a:xfrm>
            <a:off x="720000" y="147945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>
            <p:ph idx="1" type="subTitle"/>
          </p:nvPr>
        </p:nvSpPr>
        <p:spPr>
          <a:xfrm>
            <a:off x="2206250" y="1877517"/>
            <a:ext cx="4737300" cy="118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99" name="Google Shape;99;p22"/>
          <p:cNvSpPr txBox="1"/>
          <p:nvPr>
            <p:ph type="title"/>
          </p:nvPr>
        </p:nvSpPr>
        <p:spPr>
          <a:xfrm>
            <a:off x="3003125" y="3059517"/>
            <a:ext cx="3142800" cy="32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00" name="Google Shape;100;p22"/>
          <p:cNvSpPr/>
          <p:nvPr/>
        </p:nvSpPr>
        <p:spPr>
          <a:xfrm flipH="1" rot="9387396">
            <a:off x="7503726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2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1693500" y="1924050"/>
            <a:ext cx="57570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/>
          <p:nvPr/>
        </p:nvSpPr>
        <p:spPr>
          <a:xfrm flipH="1">
            <a:off x="7603425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3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3"/>
          <p:cNvSpPr txBox="1"/>
          <p:nvPr>
            <p:ph idx="1" type="subTitle"/>
          </p:nvPr>
        </p:nvSpPr>
        <p:spPr>
          <a:xfrm>
            <a:off x="1697400" y="2847975"/>
            <a:ext cx="57570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3"/>
          <p:cNvSpPr/>
          <p:nvPr/>
        </p:nvSpPr>
        <p:spPr>
          <a:xfrm flipH="1">
            <a:off x="720062" y="540000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3"/>
          <p:cNvSpPr/>
          <p:nvPr/>
        </p:nvSpPr>
        <p:spPr>
          <a:xfrm flipH="1">
            <a:off x="3515112" y="4341175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">
  <p:cSld name="BLANK_2"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/>
          <p:nvPr/>
        </p:nvSpPr>
        <p:spPr>
          <a:xfrm rot="10800000">
            <a:off x="7603425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5"/>
          <p:cNvSpPr txBox="1"/>
          <p:nvPr>
            <p:ph type="title"/>
          </p:nvPr>
        </p:nvSpPr>
        <p:spPr>
          <a:xfrm>
            <a:off x="4572000" y="540000"/>
            <a:ext cx="385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1" type="subTitle"/>
          </p:nvPr>
        </p:nvSpPr>
        <p:spPr>
          <a:xfrm>
            <a:off x="4830800" y="1564700"/>
            <a:ext cx="3436800" cy="24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AutoNum type="arabicPeriod"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lphaLcPeriod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romanLcPeriod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lphaLcPeriod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romanLcPeriod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lphaLcPeriod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"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6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"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7"/>
          <p:cNvSpPr txBox="1"/>
          <p:nvPr>
            <p:ph type="title"/>
          </p:nvPr>
        </p:nvSpPr>
        <p:spPr>
          <a:xfrm>
            <a:off x="720000" y="540000"/>
            <a:ext cx="3556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Google Shape;120;p27"/>
          <p:cNvSpPr txBox="1"/>
          <p:nvPr>
            <p:ph idx="1" type="subTitle"/>
          </p:nvPr>
        </p:nvSpPr>
        <p:spPr>
          <a:xfrm>
            <a:off x="1072413" y="2286900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1" name="Google Shape;121;p27"/>
          <p:cNvSpPr txBox="1"/>
          <p:nvPr>
            <p:ph idx="2" type="subTitle"/>
          </p:nvPr>
        </p:nvSpPr>
        <p:spPr>
          <a:xfrm>
            <a:off x="1072413" y="1969625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2" name="Google Shape;122;p27"/>
          <p:cNvSpPr txBox="1"/>
          <p:nvPr>
            <p:ph idx="3" type="subTitle"/>
          </p:nvPr>
        </p:nvSpPr>
        <p:spPr>
          <a:xfrm>
            <a:off x="1072413" y="3648975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3" name="Google Shape;123;p27"/>
          <p:cNvSpPr txBox="1"/>
          <p:nvPr>
            <p:ph idx="4" type="subTitle"/>
          </p:nvPr>
        </p:nvSpPr>
        <p:spPr>
          <a:xfrm>
            <a:off x="1072413" y="3331700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4" name="Google Shape;124;p27"/>
          <p:cNvSpPr txBox="1"/>
          <p:nvPr>
            <p:ph idx="5" type="subTitle"/>
          </p:nvPr>
        </p:nvSpPr>
        <p:spPr>
          <a:xfrm>
            <a:off x="3831785" y="2286900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5" name="Google Shape;125;p27"/>
          <p:cNvSpPr txBox="1"/>
          <p:nvPr>
            <p:ph idx="6" type="subTitle"/>
          </p:nvPr>
        </p:nvSpPr>
        <p:spPr>
          <a:xfrm>
            <a:off x="3831785" y="1969625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6" name="Google Shape;126;p27"/>
          <p:cNvSpPr txBox="1"/>
          <p:nvPr>
            <p:ph idx="7" type="subTitle"/>
          </p:nvPr>
        </p:nvSpPr>
        <p:spPr>
          <a:xfrm>
            <a:off x="3831785" y="3648975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7" name="Google Shape;127;p27"/>
          <p:cNvSpPr txBox="1"/>
          <p:nvPr>
            <p:ph idx="8" type="subTitle"/>
          </p:nvPr>
        </p:nvSpPr>
        <p:spPr>
          <a:xfrm>
            <a:off x="3831785" y="3331700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8" name="Google Shape;128;p27"/>
          <p:cNvSpPr txBox="1"/>
          <p:nvPr>
            <p:ph idx="9" type="subTitle"/>
          </p:nvPr>
        </p:nvSpPr>
        <p:spPr>
          <a:xfrm>
            <a:off x="6591160" y="2286900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9" name="Google Shape;129;p27"/>
          <p:cNvSpPr txBox="1"/>
          <p:nvPr>
            <p:ph idx="13" type="subTitle"/>
          </p:nvPr>
        </p:nvSpPr>
        <p:spPr>
          <a:xfrm>
            <a:off x="6591160" y="1969625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0" name="Google Shape;130;p27"/>
          <p:cNvSpPr txBox="1"/>
          <p:nvPr>
            <p:ph idx="14" type="subTitle"/>
          </p:nvPr>
        </p:nvSpPr>
        <p:spPr>
          <a:xfrm>
            <a:off x="6591160" y="3648975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1" name="Google Shape;131;p27"/>
          <p:cNvSpPr txBox="1"/>
          <p:nvPr>
            <p:ph idx="15" type="subTitle"/>
          </p:nvPr>
        </p:nvSpPr>
        <p:spPr>
          <a:xfrm>
            <a:off x="6591160" y="3331700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2" name="Google Shape;132;p27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5" name="Google Shape;135;p28"/>
          <p:cNvSpPr txBox="1"/>
          <p:nvPr>
            <p:ph hasCustomPrompt="1" idx="2" type="title"/>
          </p:nvPr>
        </p:nvSpPr>
        <p:spPr>
          <a:xfrm>
            <a:off x="876525" y="1867600"/>
            <a:ext cx="9237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6" name="Google Shape;136;p28"/>
          <p:cNvSpPr txBox="1"/>
          <p:nvPr>
            <p:ph idx="1" type="subTitle"/>
          </p:nvPr>
        </p:nvSpPr>
        <p:spPr>
          <a:xfrm>
            <a:off x="2047875" y="1801850"/>
            <a:ext cx="2524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7" name="Google Shape;137;p28"/>
          <p:cNvSpPr txBox="1"/>
          <p:nvPr>
            <p:ph idx="3" type="subTitle"/>
          </p:nvPr>
        </p:nvSpPr>
        <p:spPr>
          <a:xfrm>
            <a:off x="2047875" y="2097125"/>
            <a:ext cx="2285700" cy="6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8" name="Google Shape;138;p28"/>
          <p:cNvSpPr txBox="1"/>
          <p:nvPr>
            <p:ph hasCustomPrompt="1" idx="4" type="title"/>
          </p:nvPr>
        </p:nvSpPr>
        <p:spPr>
          <a:xfrm>
            <a:off x="876525" y="3534475"/>
            <a:ext cx="9237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28"/>
          <p:cNvSpPr txBox="1"/>
          <p:nvPr>
            <p:ph idx="5" type="subTitle"/>
          </p:nvPr>
        </p:nvSpPr>
        <p:spPr>
          <a:xfrm>
            <a:off x="2047875" y="3468725"/>
            <a:ext cx="2524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6" type="subTitle"/>
          </p:nvPr>
        </p:nvSpPr>
        <p:spPr>
          <a:xfrm>
            <a:off x="2047875" y="3764000"/>
            <a:ext cx="2285700" cy="6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1" name="Google Shape;141;p28"/>
          <p:cNvSpPr txBox="1"/>
          <p:nvPr>
            <p:ph hasCustomPrompt="1" idx="7" type="title"/>
          </p:nvPr>
        </p:nvSpPr>
        <p:spPr>
          <a:xfrm>
            <a:off x="4695825" y="1867600"/>
            <a:ext cx="9237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2" name="Google Shape;142;p28"/>
          <p:cNvSpPr txBox="1"/>
          <p:nvPr>
            <p:ph idx="8" type="subTitle"/>
          </p:nvPr>
        </p:nvSpPr>
        <p:spPr>
          <a:xfrm>
            <a:off x="5867175" y="1801850"/>
            <a:ext cx="2524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3" name="Google Shape;143;p28"/>
          <p:cNvSpPr txBox="1"/>
          <p:nvPr>
            <p:ph idx="9" type="subTitle"/>
          </p:nvPr>
        </p:nvSpPr>
        <p:spPr>
          <a:xfrm>
            <a:off x="5867175" y="2097125"/>
            <a:ext cx="2285700" cy="6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4" name="Google Shape;144;p28"/>
          <p:cNvSpPr txBox="1"/>
          <p:nvPr>
            <p:ph hasCustomPrompt="1" idx="13" type="title"/>
          </p:nvPr>
        </p:nvSpPr>
        <p:spPr>
          <a:xfrm>
            <a:off x="4695825" y="3534475"/>
            <a:ext cx="9237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5" name="Google Shape;145;p28"/>
          <p:cNvSpPr txBox="1"/>
          <p:nvPr>
            <p:ph idx="14" type="subTitle"/>
          </p:nvPr>
        </p:nvSpPr>
        <p:spPr>
          <a:xfrm>
            <a:off x="5867175" y="3468725"/>
            <a:ext cx="2524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6" name="Google Shape;146;p28"/>
          <p:cNvSpPr txBox="1"/>
          <p:nvPr>
            <p:ph idx="15" type="subTitle"/>
          </p:nvPr>
        </p:nvSpPr>
        <p:spPr>
          <a:xfrm>
            <a:off x="5867175" y="3764000"/>
            <a:ext cx="2285700" cy="6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7" name="Google Shape;147;p28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2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0" name="Google Shape;150;p29"/>
          <p:cNvSpPr txBox="1"/>
          <p:nvPr>
            <p:ph idx="1" type="subTitle"/>
          </p:nvPr>
        </p:nvSpPr>
        <p:spPr>
          <a:xfrm>
            <a:off x="1552725" y="25726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1" name="Google Shape;151;p29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9"/>
          <p:cNvSpPr txBox="1"/>
          <p:nvPr>
            <p:ph idx="2" type="subTitle"/>
          </p:nvPr>
        </p:nvSpPr>
        <p:spPr>
          <a:xfrm>
            <a:off x="5410350" y="25726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3" name="Google Shape;153;p29"/>
          <p:cNvSpPr txBox="1"/>
          <p:nvPr>
            <p:ph idx="3" type="subTitle"/>
          </p:nvPr>
        </p:nvSpPr>
        <p:spPr>
          <a:xfrm>
            <a:off x="3481525" y="3896625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4" name="Google Shape;154;p29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9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3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0"/>
          <p:cNvSpPr txBox="1"/>
          <p:nvPr>
            <p:ph type="title"/>
          </p:nvPr>
        </p:nvSpPr>
        <p:spPr>
          <a:xfrm>
            <a:off x="5360825" y="540000"/>
            <a:ext cx="3063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5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/>
          <p:nvPr>
            <p:ph type="title"/>
          </p:nvPr>
        </p:nvSpPr>
        <p:spPr>
          <a:xfrm>
            <a:off x="3657825" y="540000"/>
            <a:ext cx="476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1" name="Google Shape;161;p31"/>
          <p:cNvSpPr/>
          <p:nvPr/>
        </p:nvSpPr>
        <p:spPr>
          <a:xfrm>
            <a:off x="0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5_1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2"/>
          <p:cNvSpPr txBox="1"/>
          <p:nvPr>
            <p:ph type="title"/>
          </p:nvPr>
        </p:nvSpPr>
        <p:spPr>
          <a:xfrm>
            <a:off x="2156850" y="3584875"/>
            <a:ext cx="4830600" cy="9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64" name="Google Shape;164;p32"/>
          <p:cNvSpPr/>
          <p:nvPr/>
        </p:nvSpPr>
        <p:spPr>
          <a:xfrm>
            <a:off x="0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5_1_2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3"/>
          <p:cNvSpPr txBox="1"/>
          <p:nvPr>
            <p:ph type="title"/>
          </p:nvPr>
        </p:nvSpPr>
        <p:spPr>
          <a:xfrm>
            <a:off x="720000" y="540000"/>
            <a:ext cx="3556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7" name="Google Shape;167;p33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3"/>
          <p:cNvSpPr/>
          <p:nvPr/>
        </p:nvSpPr>
        <p:spPr>
          <a:xfrm>
            <a:off x="4867275" y="540000"/>
            <a:ext cx="35568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s">
  <p:cSld name="CUSTOM_5_1_1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/>
          <p:nvPr/>
        </p:nvSpPr>
        <p:spPr>
          <a:xfrm flipH="1" rot="9387396">
            <a:off x="7503726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4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4"/>
          <p:cNvSpPr txBox="1"/>
          <p:nvPr>
            <p:ph type="title"/>
          </p:nvPr>
        </p:nvSpPr>
        <p:spPr>
          <a:xfrm>
            <a:off x="720000" y="540000"/>
            <a:ext cx="385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3" name="Google Shape;173;p34"/>
          <p:cNvSpPr txBox="1"/>
          <p:nvPr>
            <p:ph hasCustomPrompt="1" idx="2" type="title"/>
          </p:nvPr>
        </p:nvSpPr>
        <p:spPr>
          <a:xfrm>
            <a:off x="720000" y="2014725"/>
            <a:ext cx="19854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74" name="Google Shape;174;p34"/>
          <p:cNvSpPr txBox="1"/>
          <p:nvPr>
            <p:ph idx="1" type="subTitle"/>
          </p:nvPr>
        </p:nvSpPr>
        <p:spPr>
          <a:xfrm>
            <a:off x="721345" y="2786250"/>
            <a:ext cx="19854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34"/>
          <p:cNvSpPr txBox="1"/>
          <p:nvPr>
            <p:ph hasCustomPrompt="1" idx="3" type="title"/>
          </p:nvPr>
        </p:nvSpPr>
        <p:spPr>
          <a:xfrm>
            <a:off x="3578625" y="2014725"/>
            <a:ext cx="19854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76" name="Google Shape;176;p34"/>
          <p:cNvSpPr txBox="1"/>
          <p:nvPr>
            <p:ph idx="4" type="subTitle"/>
          </p:nvPr>
        </p:nvSpPr>
        <p:spPr>
          <a:xfrm>
            <a:off x="3579970" y="2786250"/>
            <a:ext cx="19854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4"/>
          <p:cNvSpPr txBox="1"/>
          <p:nvPr>
            <p:ph hasCustomPrompt="1" idx="5" type="title"/>
          </p:nvPr>
        </p:nvSpPr>
        <p:spPr>
          <a:xfrm>
            <a:off x="6437250" y="2014725"/>
            <a:ext cx="19854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78" name="Google Shape;178;p34"/>
          <p:cNvSpPr txBox="1"/>
          <p:nvPr>
            <p:ph idx="6" type="subTitle"/>
          </p:nvPr>
        </p:nvSpPr>
        <p:spPr>
          <a:xfrm>
            <a:off x="6438595" y="2786250"/>
            <a:ext cx="19854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34"/>
          <p:cNvSpPr/>
          <p:nvPr/>
        </p:nvSpPr>
        <p:spPr>
          <a:xfrm flipH="1">
            <a:off x="3515112" y="4341175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CUSTOM_3_1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5"/>
          <p:cNvSpPr txBox="1"/>
          <p:nvPr>
            <p:ph type="title"/>
          </p:nvPr>
        </p:nvSpPr>
        <p:spPr>
          <a:xfrm>
            <a:off x="4930625" y="540000"/>
            <a:ext cx="3493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3" name="Google Shape;183;p35"/>
          <p:cNvSpPr txBox="1"/>
          <p:nvPr>
            <p:ph idx="1" type="subTitle"/>
          </p:nvPr>
        </p:nvSpPr>
        <p:spPr>
          <a:xfrm>
            <a:off x="723900" y="2076450"/>
            <a:ext cx="2790900" cy="16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3">
  <p:cSld name="CUSTOM_3_1_2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 txBox="1"/>
          <p:nvPr>
            <p:ph idx="1" type="subTitle"/>
          </p:nvPr>
        </p:nvSpPr>
        <p:spPr>
          <a:xfrm>
            <a:off x="723900" y="2076450"/>
            <a:ext cx="2790900" cy="12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86" name="Google Shape;186;p36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7" name="Google Shape;187;p36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36"/>
          <p:cNvSpPr/>
          <p:nvPr/>
        </p:nvSpPr>
        <p:spPr>
          <a:xfrm>
            <a:off x="4250775" y="540000"/>
            <a:ext cx="41733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2">
  <p:cSld name="CUSTOM_3_1_1"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7"/>
          <p:cNvSpPr/>
          <p:nvPr/>
        </p:nvSpPr>
        <p:spPr>
          <a:xfrm rot="10800000">
            <a:off x="7603425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7"/>
          <p:cNvSpPr txBox="1"/>
          <p:nvPr>
            <p:ph idx="1" type="subTitle"/>
          </p:nvPr>
        </p:nvSpPr>
        <p:spPr>
          <a:xfrm>
            <a:off x="5686200" y="1518250"/>
            <a:ext cx="2737800" cy="16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92" name="Google Shape;192;p37"/>
          <p:cNvSpPr txBox="1"/>
          <p:nvPr>
            <p:ph type="title"/>
          </p:nvPr>
        </p:nvSpPr>
        <p:spPr>
          <a:xfrm>
            <a:off x="720000" y="540000"/>
            <a:ext cx="496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4"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8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5" name="Google Shape;195;p38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8"/>
          <p:cNvSpPr txBox="1"/>
          <p:nvPr>
            <p:ph idx="1" type="subTitle"/>
          </p:nvPr>
        </p:nvSpPr>
        <p:spPr>
          <a:xfrm>
            <a:off x="2314725" y="24964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97" name="Google Shape;197;p38"/>
          <p:cNvSpPr txBox="1"/>
          <p:nvPr>
            <p:ph idx="2" type="subTitle"/>
          </p:nvPr>
        </p:nvSpPr>
        <p:spPr>
          <a:xfrm>
            <a:off x="5943750" y="24964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98" name="Google Shape;198;p38"/>
          <p:cNvSpPr txBox="1"/>
          <p:nvPr>
            <p:ph idx="3" type="subTitle"/>
          </p:nvPr>
        </p:nvSpPr>
        <p:spPr>
          <a:xfrm>
            <a:off x="2314725" y="21791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99" name="Google Shape;199;p38"/>
          <p:cNvSpPr txBox="1"/>
          <p:nvPr>
            <p:ph idx="4" type="subTitle"/>
          </p:nvPr>
        </p:nvSpPr>
        <p:spPr>
          <a:xfrm>
            <a:off x="5943750" y="21791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00" name="Google Shape;200;p38"/>
          <p:cNvSpPr txBox="1"/>
          <p:nvPr>
            <p:ph idx="5" type="subTitle"/>
          </p:nvPr>
        </p:nvSpPr>
        <p:spPr>
          <a:xfrm>
            <a:off x="2314725" y="3858525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01" name="Google Shape;201;p38"/>
          <p:cNvSpPr txBox="1"/>
          <p:nvPr>
            <p:ph idx="6" type="subTitle"/>
          </p:nvPr>
        </p:nvSpPr>
        <p:spPr>
          <a:xfrm>
            <a:off x="5943750" y="3858525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02" name="Google Shape;202;p38"/>
          <p:cNvSpPr txBox="1"/>
          <p:nvPr>
            <p:ph idx="7" type="subTitle"/>
          </p:nvPr>
        </p:nvSpPr>
        <p:spPr>
          <a:xfrm>
            <a:off x="2314725" y="3541250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03" name="Google Shape;203;p38"/>
          <p:cNvSpPr txBox="1"/>
          <p:nvPr>
            <p:ph idx="8" type="subTitle"/>
          </p:nvPr>
        </p:nvSpPr>
        <p:spPr>
          <a:xfrm>
            <a:off x="5943750" y="3541250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04" name="Google Shape;204;p38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 1">
  <p:cSld name="CUSTOM_7">
    <p:bg>
      <p:bgPr>
        <a:solidFill>
          <a:schemeClr val="lt1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9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9"/>
          <p:cNvSpPr txBox="1"/>
          <p:nvPr>
            <p:ph type="title"/>
          </p:nvPr>
        </p:nvSpPr>
        <p:spPr>
          <a:xfrm>
            <a:off x="5360825" y="540000"/>
            <a:ext cx="3063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8" name="Google Shape;208;p39"/>
          <p:cNvSpPr txBox="1"/>
          <p:nvPr>
            <p:ph idx="1" type="subTitle"/>
          </p:nvPr>
        </p:nvSpPr>
        <p:spPr>
          <a:xfrm>
            <a:off x="1160550" y="1619250"/>
            <a:ext cx="4758900" cy="25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09" name="Google Shape;209;p39"/>
          <p:cNvSpPr/>
          <p:nvPr/>
        </p:nvSpPr>
        <p:spPr>
          <a:xfrm flipH="1">
            <a:off x="3515112" y="4341175"/>
            <a:ext cx="49089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 2">
  <p:cSld name="CUSTOM_7_1">
    <p:bg>
      <p:bgPr>
        <a:solidFill>
          <a:schemeClr val="lt1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0"/>
          <p:cNvSpPr txBox="1"/>
          <p:nvPr>
            <p:ph idx="1" type="subTitle"/>
          </p:nvPr>
        </p:nvSpPr>
        <p:spPr>
          <a:xfrm>
            <a:off x="1160550" y="1619250"/>
            <a:ext cx="4758900" cy="29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12" name="Google Shape;212;p40"/>
          <p:cNvSpPr txBox="1"/>
          <p:nvPr>
            <p:ph type="title"/>
          </p:nvPr>
        </p:nvSpPr>
        <p:spPr>
          <a:xfrm>
            <a:off x="720000" y="540000"/>
            <a:ext cx="385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3" name="Google Shape;213;p40"/>
          <p:cNvSpPr/>
          <p:nvPr/>
        </p:nvSpPr>
        <p:spPr>
          <a:xfrm>
            <a:off x="4250775" y="540000"/>
            <a:ext cx="41733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40"/>
          <p:cNvSpPr/>
          <p:nvPr/>
        </p:nvSpPr>
        <p:spPr>
          <a:xfrm rot="10800000">
            <a:off x="7603425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6">
    <p:bg>
      <p:bgPr>
        <a:solidFill>
          <a:schemeClr val="lt1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1"/>
          <p:cNvSpPr txBox="1"/>
          <p:nvPr>
            <p:ph type="title"/>
          </p:nvPr>
        </p:nvSpPr>
        <p:spPr>
          <a:xfrm>
            <a:off x="720000" y="540000"/>
            <a:ext cx="286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7" name="Google Shape;217;p41"/>
          <p:cNvSpPr txBox="1"/>
          <p:nvPr/>
        </p:nvSpPr>
        <p:spPr>
          <a:xfrm>
            <a:off x="2293625" y="3662200"/>
            <a:ext cx="4552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CREDITS: This presentation template was created by </a:t>
            </a:r>
            <a:r>
              <a:rPr b="1" lang="en" sz="1200">
                <a:solidFill>
                  <a:schemeClr val="dk2"/>
                </a:solidFill>
                <a:uFill>
                  <a:noFill/>
                </a:uFill>
                <a:latin typeface="Source Sans Pro"/>
                <a:ea typeface="Source Sans Pro"/>
                <a:cs typeface="Source Sans Pro"/>
                <a:sym typeface="Source Sans Pr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including icons by </a:t>
            </a:r>
            <a:r>
              <a:rPr b="1" lang="en" sz="1200">
                <a:solidFill>
                  <a:schemeClr val="dk2"/>
                </a:solidFill>
                <a:uFill>
                  <a:noFill/>
                </a:uFill>
                <a:latin typeface="Source Sans Pro"/>
                <a:ea typeface="Source Sans Pro"/>
                <a:cs typeface="Source Sans Pro"/>
                <a:sym typeface="Source Sans Pr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and infographics &amp; images by </a:t>
            </a:r>
            <a:r>
              <a:rPr b="1" lang="en" sz="1200">
                <a:solidFill>
                  <a:schemeClr val="dk2"/>
                </a:solidFill>
                <a:uFill>
                  <a:noFill/>
                </a:uFill>
                <a:latin typeface="Source Sans Pro"/>
                <a:ea typeface="Source Sans Pro"/>
                <a:cs typeface="Source Sans Pro"/>
                <a:sym typeface="Source Sans Pr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8" name="Google Shape;218;p41"/>
          <p:cNvSpPr txBox="1"/>
          <p:nvPr>
            <p:ph idx="1" type="subTitle"/>
          </p:nvPr>
        </p:nvSpPr>
        <p:spPr>
          <a:xfrm>
            <a:off x="3101850" y="1499650"/>
            <a:ext cx="2940300" cy="110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41"/>
          <p:cNvSpPr/>
          <p:nvPr/>
        </p:nvSpPr>
        <p:spPr>
          <a:xfrm flipH="1">
            <a:off x="7603425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41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CUSTOM_8">
    <p:bg>
      <p:bgPr>
        <a:solidFill>
          <a:schemeClr val="lt1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2"/>
          <p:cNvSpPr txBox="1"/>
          <p:nvPr>
            <p:ph type="ctrTitle"/>
          </p:nvPr>
        </p:nvSpPr>
        <p:spPr>
          <a:xfrm>
            <a:off x="2646000" y="2744300"/>
            <a:ext cx="3852000" cy="14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EBB55A"/>
              </a:buClr>
              <a:buSzPts val="52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23" name="Google Shape;223;p42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42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26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38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29" Type="http://schemas.openxmlformats.org/officeDocument/2006/relationships/slideLayout" Target="../slideLayouts/slideLayout40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30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eem Kufi"/>
              <a:buNone/>
              <a:defRPr sz="2800">
                <a:solidFill>
                  <a:schemeClr val="dk1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●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12.png"/><Relationship Id="rId7" Type="http://schemas.openxmlformats.org/officeDocument/2006/relationships/image" Target="../media/image4.png"/><Relationship Id="rId8" Type="http://schemas.openxmlformats.org/officeDocument/2006/relationships/image" Target="../media/image2.png"/><Relationship Id="rId11" Type="http://schemas.openxmlformats.org/officeDocument/2006/relationships/image" Target="../media/image3.png"/><Relationship Id="rId10" Type="http://schemas.openxmlformats.org/officeDocument/2006/relationships/image" Target="../media/image11.png"/><Relationship Id="rId13" Type="http://schemas.openxmlformats.org/officeDocument/2006/relationships/image" Target="../media/image10.png"/><Relationship Id="rId12" Type="http://schemas.openxmlformats.org/officeDocument/2006/relationships/image" Target="../media/image5.png"/><Relationship Id="rId15" Type="http://schemas.openxmlformats.org/officeDocument/2006/relationships/image" Target="../media/image14.png"/><Relationship Id="rId14" Type="http://schemas.openxmlformats.org/officeDocument/2006/relationships/image" Target="../media/image8.png"/><Relationship Id="rId17" Type="http://schemas.openxmlformats.org/officeDocument/2006/relationships/image" Target="../media/image19.png"/><Relationship Id="rId16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Relationship Id="rId5" Type="http://schemas.openxmlformats.org/officeDocument/2006/relationships/image" Target="../media/image20.png"/><Relationship Id="rId6" Type="http://schemas.openxmlformats.org/officeDocument/2006/relationships/image" Target="../media/image16.png"/><Relationship Id="rId7" Type="http://schemas.openxmlformats.org/officeDocument/2006/relationships/image" Target="../media/image10.png"/><Relationship Id="rId8" Type="http://schemas.openxmlformats.org/officeDocument/2006/relationships/image" Target="../media/image15.png"/><Relationship Id="rId11" Type="http://schemas.openxmlformats.org/officeDocument/2006/relationships/image" Target="../media/image19.png"/><Relationship Id="rId10" Type="http://schemas.openxmlformats.org/officeDocument/2006/relationships/image" Target="../media/image18.png"/><Relationship Id="rId13" Type="http://schemas.openxmlformats.org/officeDocument/2006/relationships/image" Target="../media/image23.png"/><Relationship Id="rId12" Type="http://schemas.openxmlformats.org/officeDocument/2006/relationships/image" Target="../media/image21.png"/><Relationship Id="rId14" Type="http://schemas.openxmlformats.org/officeDocument/2006/relationships/image" Target="../media/image2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5" Type="http://schemas.openxmlformats.org/officeDocument/2006/relationships/image" Target="../media/image26.png"/><Relationship Id="rId6" Type="http://schemas.openxmlformats.org/officeDocument/2006/relationships/image" Target="../media/image8.png"/><Relationship Id="rId7" Type="http://schemas.openxmlformats.org/officeDocument/2006/relationships/image" Target="../media/image29.png"/><Relationship Id="rId8" Type="http://schemas.openxmlformats.org/officeDocument/2006/relationships/image" Target="../media/image28.png"/><Relationship Id="rId11" Type="http://schemas.openxmlformats.org/officeDocument/2006/relationships/image" Target="../media/image22.png"/><Relationship Id="rId10" Type="http://schemas.openxmlformats.org/officeDocument/2006/relationships/image" Target="../media/image27.png"/><Relationship Id="rId13" Type="http://schemas.openxmlformats.org/officeDocument/2006/relationships/image" Target="../media/image32.png"/><Relationship Id="rId12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3"/>
          <p:cNvSpPr txBox="1"/>
          <p:nvPr>
            <p:ph type="ctrTitle"/>
          </p:nvPr>
        </p:nvSpPr>
        <p:spPr>
          <a:xfrm>
            <a:off x="1528350" y="1789525"/>
            <a:ext cx="6782100" cy="94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900"/>
              <a:t>VOICES </a:t>
            </a:r>
            <a:endParaRPr b="1" sz="4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Montserrat"/>
                <a:ea typeface="Montserrat"/>
                <a:cs typeface="Montserrat"/>
                <a:sym typeface="Montserrat"/>
              </a:rPr>
              <a:t>- </a:t>
            </a:r>
            <a:r>
              <a:rPr lang="en" sz="2100">
                <a:latin typeface="Montserrat"/>
                <a:ea typeface="Montserrat"/>
                <a:cs typeface="Montserrat"/>
                <a:sym typeface="Montserrat"/>
              </a:rPr>
              <a:t>Make places tell personal stories - </a:t>
            </a:r>
            <a:endParaRPr b="1" sz="4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4"/>
          <p:cNvSpPr/>
          <p:nvPr/>
        </p:nvSpPr>
        <p:spPr>
          <a:xfrm>
            <a:off x="2182100" y="3377050"/>
            <a:ext cx="5715000" cy="142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44"/>
          <p:cNvSpPr txBox="1"/>
          <p:nvPr>
            <p:ph type="title"/>
          </p:nvPr>
        </p:nvSpPr>
        <p:spPr>
          <a:xfrm>
            <a:off x="986650" y="443975"/>
            <a:ext cx="637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00"/>
                </a:solidFill>
              </a:rPr>
              <a:t>VALUE PROPOSITION</a:t>
            </a:r>
            <a:endParaRPr b="1"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Cultural immersion through personal stories </a:t>
            </a:r>
            <a:endParaRPr sz="2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000000"/>
              </a:solidFill>
            </a:endParaRPr>
          </a:p>
        </p:txBody>
      </p:sp>
      <p:sp>
        <p:nvSpPr>
          <p:cNvPr id="236" name="Google Shape;236;p44"/>
          <p:cNvSpPr txBox="1"/>
          <p:nvPr>
            <p:ph type="title"/>
          </p:nvPr>
        </p:nvSpPr>
        <p:spPr>
          <a:xfrm>
            <a:off x="1851500" y="1588350"/>
            <a:ext cx="6495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00"/>
                </a:solidFill>
              </a:rPr>
              <a:t>PROBLEM</a:t>
            </a:r>
            <a:endParaRPr b="1"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People would like to get authentic and personal perspectives on new cultures, but without intruding by asking questions</a:t>
            </a:r>
            <a:endParaRPr b="1" sz="2100">
              <a:solidFill>
                <a:srgbClr val="000000"/>
              </a:solidFill>
            </a:endParaRPr>
          </a:p>
        </p:txBody>
      </p:sp>
      <p:sp>
        <p:nvSpPr>
          <p:cNvPr id="237" name="Google Shape;237;p44"/>
          <p:cNvSpPr txBox="1"/>
          <p:nvPr>
            <p:ph type="title"/>
          </p:nvPr>
        </p:nvSpPr>
        <p:spPr>
          <a:xfrm>
            <a:off x="2767775" y="3377050"/>
            <a:ext cx="6224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00"/>
                </a:solidFill>
              </a:rPr>
              <a:t>SOLUTION</a:t>
            </a:r>
            <a:endParaRPr b="1"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Empower local perspectives on culture via virtual storytelling to enable cultural exploration </a:t>
            </a:r>
            <a:endParaRPr b="1" sz="2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5"/>
          <p:cNvSpPr txBox="1"/>
          <p:nvPr>
            <p:ph type="title"/>
          </p:nvPr>
        </p:nvSpPr>
        <p:spPr>
          <a:xfrm>
            <a:off x="720000" y="540000"/>
            <a:ext cx="385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000000"/>
                </a:solidFill>
              </a:rPr>
              <a:t>TASKS</a:t>
            </a:r>
            <a:endParaRPr sz="3400">
              <a:solidFill>
                <a:srgbClr val="000000"/>
              </a:solidFill>
            </a:endParaRPr>
          </a:p>
        </p:txBody>
      </p:sp>
      <p:sp>
        <p:nvSpPr>
          <p:cNvPr id="243" name="Google Shape;243;p45"/>
          <p:cNvSpPr txBox="1"/>
          <p:nvPr>
            <p:ph idx="2" type="title"/>
          </p:nvPr>
        </p:nvSpPr>
        <p:spPr>
          <a:xfrm>
            <a:off x="948600" y="2316475"/>
            <a:ext cx="19854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SIMPLE</a:t>
            </a:r>
            <a:endParaRPr sz="3300"/>
          </a:p>
        </p:txBody>
      </p:sp>
      <p:sp>
        <p:nvSpPr>
          <p:cNvPr id="244" name="Google Shape;244;p45"/>
          <p:cNvSpPr txBox="1"/>
          <p:nvPr>
            <p:ph idx="1" type="subTitle"/>
          </p:nvPr>
        </p:nvSpPr>
        <p:spPr>
          <a:xfrm>
            <a:off x="948595" y="3264450"/>
            <a:ext cx="19854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lang="en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isten to a story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5" name="Google Shape;245;p45"/>
          <p:cNvSpPr txBox="1"/>
          <p:nvPr>
            <p:ph idx="2" type="title"/>
          </p:nvPr>
        </p:nvSpPr>
        <p:spPr>
          <a:xfrm>
            <a:off x="3326250" y="2316475"/>
            <a:ext cx="26490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MODERATE</a:t>
            </a:r>
            <a:endParaRPr sz="3300"/>
          </a:p>
        </p:txBody>
      </p:sp>
      <p:sp>
        <p:nvSpPr>
          <p:cNvPr id="246" name="Google Shape;246;p45"/>
          <p:cNvSpPr txBox="1"/>
          <p:nvPr>
            <p:ph idx="1" type="subTitle"/>
          </p:nvPr>
        </p:nvSpPr>
        <p:spPr>
          <a:xfrm>
            <a:off x="3476525" y="3264450"/>
            <a:ext cx="24987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Find a new story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7" name="Google Shape;247;p45"/>
          <p:cNvSpPr txBox="1"/>
          <p:nvPr>
            <p:ph idx="2" type="title"/>
          </p:nvPr>
        </p:nvSpPr>
        <p:spPr>
          <a:xfrm>
            <a:off x="6192750" y="2316475"/>
            <a:ext cx="22887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accent3"/>
                </a:solidFill>
              </a:rPr>
              <a:t>COMPLEX</a:t>
            </a:r>
            <a:endParaRPr sz="3300">
              <a:solidFill>
                <a:schemeClr val="accent3"/>
              </a:solidFill>
            </a:endParaRPr>
          </a:p>
        </p:txBody>
      </p:sp>
      <p:sp>
        <p:nvSpPr>
          <p:cNvPr id="248" name="Google Shape;248;p45"/>
          <p:cNvSpPr txBox="1"/>
          <p:nvPr>
            <p:ph idx="1" type="subTitle"/>
          </p:nvPr>
        </p:nvSpPr>
        <p:spPr>
          <a:xfrm>
            <a:off x="6056550" y="3264450"/>
            <a:ext cx="24249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Share your own story 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9" name="Google Shape;249;p45"/>
          <p:cNvSpPr/>
          <p:nvPr/>
        </p:nvSpPr>
        <p:spPr>
          <a:xfrm>
            <a:off x="3143900" y="4184150"/>
            <a:ext cx="5663700" cy="68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45"/>
          <p:cNvSpPr/>
          <p:nvPr/>
        </p:nvSpPr>
        <p:spPr>
          <a:xfrm>
            <a:off x="6922586" y="1375467"/>
            <a:ext cx="829033" cy="1313300"/>
          </a:xfrm>
          <a:custGeom>
            <a:rect b="b" l="l" r="r" t="t"/>
            <a:pathLst>
              <a:path extrusionOk="0" h="14052" w="9106">
                <a:moveTo>
                  <a:pt x="1230" y="4096"/>
                </a:moveTo>
                <a:cubicBezTo>
                  <a:pt x="1450" y="4096"/>
                  <a:pt x="1608" y="4285"/>
                  <a:pt x="1608" y="4474"/>
                </a:cubicBezTo>
                <a:cubicBezTo>
                  <a:pt x="1608" y="4726"/>
                  <a:pt x="1419" y="4915"/>
                  <a:pt x="1230" y="4915"/>
                </a:cubicBezTo>
                <a:cubicBezTo>
                  <a:pt x="978" y="4915"/>
                  <a:pt x="789" y="4726"/>
                  <a:pt x="789" y="4474"/>
                </a:cubicBezTo>
                <a:cubicBezTo>
                  <a:pt x="820" y="4285"/>
                  <a:pt x="978" y="4096"/>
                  <a:pt x="1230" y="4096"/>
                </a:cubicBezTo>
                <a:close/>
                <a:moveTo>
                  <a:pt x="7846" y="4096"/>
                </a:moveTo>
                <a:cubicBezTo>
                  <a:pt x="8066" y="4096"/>
                  <a:pt x="8255" y="4285"/>
                  <a:pt x="8255" y="4474"/>
                </a:cubicBezTo>
                <a:cubicBezTo>
                  <a:pt x="8255" y="4726"/>
                  <a:pt x="8066" y="4915"/>
                  <a:pt x="7846" y="4915"/>
                </a:cubicBezTo>
                <a:cubicBezTo>
                  <a:pt x="7594" y="4915"/>
                  <a:pt x="7436" y="4726"/>
                  <a:pt x="7436" y="4474"/>
                </a:cubicBezTo>
                <a:cubicBezTo>
                  <a:pt x="7436" y="4285"/>
                  <a:pt x="7594" y="4096"/>
                  <a:pt x="7846" y="4096"/>
                </a:cubicBezTo>
                <a:close/>
                <a:moveTo>
                  <a:pt x="4538" y="788"/>
                </a:moveTo>
                <a:cubicBezTo>
                  <a:pt x="5514" y="788"/>
                  <a:pt x="6365" y="1481"/>
                  <a:pt x="6523" y="2427"/>
                </a:cubicBezTo>
                <a:lnTo>
                  <a:pt x="5357" y="2427"/>
                </a:lnTo>
                <a:cubicBezTo>
                  <a:pt x="5105" y="2427"/>
                  <a:pt x="4916" y="2616"/>
                  <a:pt x="4916" y="2868"/>
                </a:cubicBezTo>
                <a:cubicBezTo>
                  <a:pt x="4916" y="3088"/>
                  <a:pt x="5105" y="3309"/>
                  <a:pt x="5357" y="3309"/>
                </a:cubicBezTo>
                <a:lnTo>
                  <a:pt x="6617" y="3309"/>
                </a:lnTo>
                <a:lnTo>
                  <a:pt x="6617" y="4128"/>
                </a:lnTo>
                <a:lnTo>
                  <a:pt x="5357" y="4128"/>
                </a:lnTo>
                <a:cubicBezTo>
                  <a:pt x="5105" y="4128"/>
                  <a:pt x="4916" y="4317"/>
                  <a:pt x="4916" y="4506"/>
                </a:cubicBezTo>
                <a:cubicBezTo>
                  <a:pt x="4916" y="4758"/>
                  <a:pt x="5105" y="4947"/>
                  <a:pt x="5357" y="4947"/>
                </a:cubicBezTo>
                <a:lnTo>
                  <a:pt x="6617" y="4947"/>
                </a:lnTo>
                <a:lnTo>
                  <a:pt x="6617" y="5766"/>
                </a:lnTo>
                <a:lnTo>
                  <a:pt x="5357" y="5766"/>
                </a:lnTo>
                <a:cubicBezTo>
                  <a:pt x="5105" y="5766"/>
                  <a:pt x="4916" y="5987"/>
                  <a:pt x="4916" y="6207"/>
                </a:cubicBezTo>
                <a:cubicBezTo>
                  <a:pt x="4916" y="6459"/>
                  <a:pt x="5105" y="6617"/>
                  <a:pt x="5357" y="6617"/>
                </a:cubicBezTo>
                <a:lnTo>
                  <a:pt x="6523" y="6617"/>
                </a:lnTo>
                <a:cubicBezTo>
                  <a:pt x="6333" y="7562"/>
                  <a:pt x="5514" y="8255"/>
                  <a:pt x="4538" y="8255"/>
                </a:cubicBezTo>
                <a:cubicBezTo>
                  <a:pt x="3530" y="8255"/>
                  <a:pt x="2679" y="7562"/>
                  <a:pt x="2521" y="6617"/>
                </a:cubicBezTo>
                <a:lnTo>
                  <a:pt x="3687" y="6617"/>
                </a:lnTo>
                <a:cubicBezTo>
                  <a:pt x="3939" y="6617"/>
                  <a:pt x="4128" y="6396"/>
                  <a:pt x="4128" y="6207"/>
                </a:cubicBezTo>
                <a:cubicBezTo>
                  <a:pt x="4128" y="5987"/>
                  <a:pt x="3939" y="5766"/>
                  <a:pt x="3687" y="5766"/>
                </a:cubicBezTo>
                <a:lnTo>
                  <a:pt x="2490" y="5766"/>
                </a:lnTo>
                <a:lnTo>
                  <a:pt x="2490" y="4947"/>
                </a:lnTo>
                <a:lnTo>
                  <a:pt x="3687" y="4947"/>
                </a:lnTo>
                <a:cubicBezTo>
                  <a:pt x="3939" y="4947"/>
                  <a:pt x="4128" y="4758"/>
                  <a:pt x="4128" y="4506"/>
                </a:cubicBezTo>
                <a:cubicBezTo>
                  <a:pt x="4128" y="4285"/>
                  <a:pt x="3939" y="4128"/>
                  <a:pt x="3687" y="4128"/>
                </a:cubicBezTo>
                <a:lnTo>
                  <a:pt x="2490" y="4128"/>
                </a:lnTo>
                <a:lnTo>
                  <a:pt x="2490" y="3277"/>
                </a:lnTo>
                <a:lnTo>
                  <a:pt x="3687" y="3277"/>
                </a:lnTo>
                <a:cubicBezTo>
                  <a:pt x="3939" y="3277"/>
                  <a:pt x="4128" y="3057"/>
                  <a:pt x="4128" y="2836"/>
                </a:cubicBezTo>
                <a:cubicBezTo>
                  <a:pt x="4128" y="2584"/>
                  <a:pt x="3939" y="2395"/>
                  <a:pt x="3687" y="2395"/>
                </a:cubicBezTo>
                <a:lnTo>
                  <a:pt x="2521" y="2395"/>
                </a:lnTo>
                <a:cubicBezTo>
                  <a:pt x="2710" y="1481"/>
                  <a:pt x="3530" y="788"/>
                  <a:pt x="4538" y="788"/>
                </a:cubicBezTo>
                <a:close/>
                <a:moveTo>
                  <a:pt x="8255" y="5671"/>
                </a:moveTo>
                <a:lnTo>
                  <a:pt x="8255" y="6144"/>
                </a:lnTo>
                <a:cubicBezTo>
                  <a:pt x="8255" y="8066"/>
                  <a:pt x="6806" y="9641"/>
                  <a:pt x="4947" y="9830"/>
                </a:cubicBezTo>
                <a:lnTo>
                  <a:pt x="4947" y="9011"/>
                </a:lnTo>
                <a:cubicBezTo>
                  <a:pt x="6365" y="8822"/>
                  <a:pt x="7436" y="7593"/>
                  <a:pt x="7436" y="6144"/>
                </a:cubicBezTo>
                <a:lnTo>
                  <a:pt x="7436" y="5671"/>
                </a:lnTo>
                <a:cubicBezTo>
                  <a:pt x="7562" y="5703"/>
                  <a:pt x="7720" y="5735"/>
                  <a:pt x="7846" y="5735"/>
                </a:cubicBezTo>
                <a:cubicBezTo>
                  <a:pt x="7940" y="5735"/>
                  <a:pt x="8098" y="5703"/>
                  <a:pt x="8255" y="5671"/>
                </a:cubicBezTo>
                <a:close/>
                <a:moveTo>
                  <a:pt x="1639" y="5703"/>
                </a:moveTo>
                <a:lnTo>
                  <a:pt x="1639" y="6176"/>
                </a:lnTo>
                <a:cubicBezTo>
                  <a:pt x="1639" y="7625"/>
                  <a:pt x="2710" y="8853"/>
                  <a:pt x="4128" y="9043"/>
                </a:cubicBezTo>
                <a:lnTo>
                  <a:pt x="4128" y="9893"/>
                </a:lnTo>
                <a:cubicBezTo>
                  <a:pt x="2238" y="9641"/>
                  <a:pt x="820" y="8066"/>
                  <a:pt x="820" y="6176"/>
                </a:cubicBezTo>
                <a:lnTo>
                  <a:pt x="820" y="5703"/>
                </a:lnTo>
                <a:cubicBezTo>
                  <a:pt x="946" y="5735"/>
                  <a:pt x="1104" y="5798"/>
                  <a:pt x="1261" y="5798"/>
                </a:cubicBezTo>
                <a:cubicBezTo>
                  <a:pt x="1419" y="5798"/>
                  <a:pt x="1545" y="5735"/>
                  <a:pt x="1639" y="5703"/>
                </a:cubicBezTo>
                <a:close/>
                <a:moveTo>
                  <a:pt x="4569" y="12414"/>
                </a:moveTo>
                <a:cubicBezTo>
                  <a:pt x="5073" y="12414"/>
                  <a:pt x="5546" y="12760"/>
                  <a:pt x="5703" y="13233"/>
                </a:cubicBezTo>
                <a:lnTo>
                  <a:pt x="3372" y="13233"/>
                </a:lnTo>
                <a:cubicBezTo>
                  <a:pt x="3530" y="12760"/>
                  <a:pt x="4002" y="12414"/>
                  <a:pt x="4569" y="12414"/>
                </a:cubicBezTo>
                <a:close/>
                <a:moveTo>
                  <a:pt x="4569" y="1"/>
                </a:moveTo>
                <a:cubicBezTo>
                  <a:pt x="2962" y="1"/>
                  <a:pt x="1639" y="1292"/>
                  <a:pt x="1639" y="2868"/>
                </a:cubicBezTo>
                <a:lnTo>
                  <a:pt x="1639" y="3340"/>
                </a:lnTo>
                <a:cubicBezTo>
                  <a:pt x="1545" y="3309"/>
                  <a:pt x="1387" y="3277"/>
                  <a:pt x="1261" y="3277"/>
                </a:cubicBezTo>
                <a:cubicBezTo>
                  <a:pt x="600" y="3277"/>
                  <a:pt x="1" y="3813"/>
                  <a:pt x="1" y="4474"/>
                </a:cubicBezTo>
                <a:lnTo>
                  <a:pt x="1" y="6144"/>
                </a:lnTo>
                <a:cubicBezTo>
                  <a:pt x="1" y="8507"/>
                  <a:pt x="1797" y="10460"/>
                  <a:pt x="4128" y="10681"/>
                </a:cubicBezTo>
                <a:lnTo>
                  <a:pt x="4128" y="11626"/>
                </a:lnTo>
                <a:cubicBezTo>
                  <a:pt x="3183" y="11815"/>
                  <a:pt x="2490" y="12634"/>
                  <a:pt x="2490" y="13611"/>
                </a:cubicBezTo>
                <a:cubicBezTo>
                  <a:pt x="2490" y="13863"/>
                  <a:pt x="2679" y="14052"/>
                  <a:pt x="2868" y="14052"/>
                </a:cubicBezTo>
                <a:lnTo>
                  <a:pt x="6176" y="14052"/>
                </a:lnTo>
                <a:cubicBezTo>
                  <a:pt x="6428" y="14052"/>
                  <a:pt x="6617" y="13863"/>
                  <a:pt x="6617" y="13611"/>
                </a:cubicBezTo>
                <a:cubicBezTo>
                  <a:pt x="6617" y="12634"/>
                  <a:pt x="5892" y="11783"/>
                  <a:pt x="4947" y="11626"/>
                </a:cubicBezTo>
                <a:lnTo>
                  <a:pt x="4947" y="10681"/>
                </a:lnTo>
                <a:cubicBezTo>
                  <a:pt x="7247" y="10460"/>
                  <a:pt x="9106" y="8538"/>
                  <a:pt x="9106" y="6176"/>
                </a:cubicBezTo>
                <a:lnTo>
                  <a:pt x="9106" y="4537"/>
                </a:lnTo>
                <a:cubicBezTo>
                  <a:pt x="9106" y="3844"/>
                  <a:pt x="8539" y="3309"/>
                  <a:pt x="7846" y="3309"/>
                </a:cubicBezTo>
                <a:cubicBezTo>
                  <a:pt x="7688" y="3309"/>
                  <a:pt x="7562" y="3340"/>
                  <a:pt x="7436" y="3372"/>
                </a:cubicBezTo>
                <a:lnTo>
                  <a:pt x="7436" y="2868"/>
                </a:lnTo>
                <a:cubicBezTo>
                  <a:pt x="7436" y="1261"/>
                  <a:pt x="6144" y="1"/>
                  <a:pt x="456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1" name="Google Shape;251;p45"/>
          <p:cNvGrpSpPr/>
          <p:nvPr/>
        </p:nvGrpSpPr>
        <p:grpSpPr>
          <a:xfrm>
            <a:off x="4056528" y="1683850"/>
            <a:ext cx="1188439" cy="1009461"/>
            <a:chOff x="2081650" y="2050750"/>
            <a:chExt cx="483125" cy="424625"/>
          </a:xfrm>
        </p:grpSpPr>
        <p:sp>
          <p:nvSpPr>
            <p:cNvPr id="252" name="Google Shape;252;p45"/>
            <p:cNvSpPr/>
            <p:nvPr/>
          </p:nvSpPr>
          <p:spPr>
            <a:xfrm>
              <a:off x="2081650" y="2050750"/>
              <a:ext cx="483125" cy="424625"/>
            </a:xfrm>
            <a:custGeom>
              <a:rect b="b" l="l" r="r" t="t"/>
              <a:pathLst>
                <a:path extrusionOk="0" h="16985" w="19325">
                  <a:moveTo>
                    <a:pt x="5662" y="1402"/>
                  </a:moveTo>
                  <a:lnTo>
                    <a:pt x="5662" y="13770"/>
                  </a:lnTo>
                  <a:lnTo>
                    <a:pt x="1133" y="15581"/>
                  </a:lnTo>
                  <a:lnTo>
                    <a:pt x="1133" y="3214"/>
                  </a:lnTo>
                  <a:lnTo>
                    <a:pt x="5662" y="1402"/>
                  </a:lnTo>
                  <a:close/>
                  <a:moveTo>
                    <a:pt x="18192" y="1402"/>
                  </a:moveTo>
                  <a:lnTo>
                    <a:pt x="18192" y="13770"/>
                  </a:lnTo>
                  <a:lnTo>
                    <a:pt x="13663" y="15581"/>
                  </a:lnTo>
                  <a:lnTo>
                    <a:pt x="13663" y="3214"/>
                  </a:lnTo>
                  <a:lnTo>
                    <a:pt x="18192" y="1402"/>
                  </a:lnTo>
                  <a:close/>
                  <a:moveTo>
                    <a:pt x="6794" y="1348"/>
                  </a:moveTo>
                  <a:lnTo>
                    <a:pt x="12531" y="3241"/>
                  </a:lnTo>
                  <a:lnTo>
                    <a:pt x="12531" y="9464"/>
                  </a:lnTo>
                  <a:lnTo>
                    <a:pt x="12510" y="9461"/>
                  </a:lnTo>
                  <a:cubicBezTo>
                    <a:pt x="12205" y="9437"/>
                    <a:pt x="11903" y="9364"/>
                    <a:pt x="11619" y="9244"/>
                  </a:cubicBezTo>
                  <a:cubicBezTo>
                    <a:pt x="11548" y="9214"/>
                    <a:pt x="11474" y="9200"/>
                    <a:pt x="11401" y="9200"/>
                  </a:cubicBezTo>
                  <a:cubicBezTo>
                    <a:pt x="11181" y="9200"/>
                    <a:pt x="10970" y="9330"/>
                    <a:pt x="10879" y="9546"/>
                  </a:cubicBezTo>
                  <a:cubicBezTo>
                    <a:pt x="10759" y="9832"/>
                    <a:pt x="10891" y="10165"/>
                    <a:pt x="11178" y="10288"/>
                  </a:cubicBezTo>
                  <a:cubicBezTo>
                    <a:pt x="11574" y="10454"/>
                    <a:pt x="11994" y="10557"/>
                    <a:pt x="12422" y="10590"/>
                  </a:cubicBezTo>
                  <a:lnTo>
                    <a:pt x="12468" y="10590"/>
                  </a:lnTo>
                  <a:cubicBezTo>
                    <a:pt x="12489" y="10590"/>
                    <a:pt x="12510" y="10587"/>
                    <a:pt x="12531" y="10584"/>
                  </a:cubicBezTo>
                  <a:lnTo>
                    <a:pt x="12531" y="15633"/>
                  </a:lnTo>
                  <a:lnTo>
                    <a:pt x="6794" y="13746"/>
                  </a:lnTo>
                  <a:lnTo>
                    <a:pt x="6794" y="6774"/>
                  </a:lnTo>
                  <a:cubicBezTo>
                    <a:pt x="6951" y="6777"/>
                    <a:pt x="7105" y="6795"/>
                    <a:pt x="7259" y="6822"/>
                  </a:cubicBezTo>
                  <a:cubicBezTo>
                    <a:pt x="7295" y="6828"/>
                    <a:pt x="7331" y="6834"/>
                    <a:pt x="7368" y="6834"/>
                  </a:cubicBezTo>
                  <a:cubicBezTo>
                    <a:pt x="7658" y="6831"/>
                    <a:pt x="7902" y="6611"/>
                    <a:pt x="7929" y="6321"/>
                  </a:cubicBezTo>
                  <a:cubicBezTo>
                    <a:pt x="7957" y="6028"/>
                    <a:pt x="7760" y="5765"/>
                    <a:pt x="7473" y="5711"/>
                  </a:cubicBezTo>
                  <a:cubicBezTo>
                    <a:pt x="7250" y="5669"/>
                    <a:pt x="7020" y="5644"/>
                    <a:pt x="6794" y="5641"/>
                  </a:cubicBezTo>
                  <a:lnTo>
                    <a:pt x="6794" y="1348"/>
                  </a:lnTo>
                  <a:close/>
                  <a:moveTo>
                    <a:pt x="18757" y="0"/>
                  </a:moveTo>
                  <a:cubicBezTo>
                    <a:pt x="18687" y="0"/>
                    <a:pt x="18616" y="13"/>
                    <a:pt x="18549" y="40"/>
                  </a:cubicBezTo>
                  <a:lnTo>
                    <a:pt x="13077" y="2229"/>
                  </a:lnTo>
                  <a:lnTo>
                    <a:pt x="6405" y="28"/>
                  </a:lnTo>
                  <a:cubicBezTo>
                    <a:pt x="6395" y="25"/>
                    <a:pt x="6386" y="25"/>
                    <a:pt x="6380" y="22"/>
                  </a:cubicBezTo>
                  <a:cubicBezTo>
                    <a:pt x="6371" y="19"/>
                    <a:pt x="6359" y="16"/>
                    <a:pt x="6347" y="13"/>
                  </a:cubicBezTo>
                  <a:lnTo>
                    <a:pt x="6311" y="7"/>
                  </a:lnTo>
                  <a:cubicBezTo>
                    <a:pt x="6302" y="7"/>
                    <a:pt x="6290" y="4"/>
                    <a:pt x="6281" y="4"/>
                  </a:cubicBezTo>
                  <a:lnTo>
                    <a:pt x="6211" y="4"/>
                  </a:lnTo>
                  <a:cubicBezTo>
                    <a:pt x="6199" y="4"/>
                    <a:pt x="6187" y="4"/>
                    <a:pt x="6172" y="7"/>
                  </a:cubicBezTo>
                  <a:cubicBezTo>
                    <a:pt x="6166" y="9"/>
                    <a:pt x="6161" y="9"/>
                    <a:pt x="6157" y="9"/>
                  </a:cubicBezTo>
                  <a:cubicBezTo>
                    <a:pt x="6152" y="9"/>
                    <a:pt x="6148" y="9"/>
                    <a:pt x="6142" y="10"/>
                  </a:cubicBezTo>
                  <a:cubicBezTo>
                    <a:pt x="6133" y="13"/>
                    <a:pt x="6118" y="13"/>
                    <a:pt x="6106" y="16"/>
                  </a:cubicBezTo>
                  <a:lnTo>
                    <a:pt x="6075" y="22"/>
                  </a:lnTo>
                  <a:cubicBezTo>
                    <a:pt x="6063" y="28"/>
                    <a:pt x="6048" y="31"/>
                    <a:pt x="6036" y="37"/>
                  </a:cubicBezTo>
                  <a:cubicBezTo>
                    <a:pt x="6027" y="40"/>
                    <a:pt x="6021" y="40"/>
                    <a:pt x="6015" y="43"/>
                  </a:cubicBezTo>
                  <a:lnTo>
                    <a:pt x="354" y="2308"/>
                  </a:lnTo>
                  <a:cubicBezTo>
                    <a:pt x="139" y="2396"/>
                    <a:pt x="0" y="2601"/>
                    <a:pt x="0" y="2830"/>
                  </a:cubicBezTo>
                  <a:lnTo>
                    <a:pt x="0" y="16418"/>
                  </a:lnTo>
                  <a:cubicBezTo>
                    <a:pt x="0" y="16744"/>
                    <a:pt x="267" y="16984"/>
                    <a:pt x="566" y="16984"/>
                  </a:cubicBezTo>
                  <a:cubicBezTo>
                    <a:pt x="635" y="16984"/>
                    <a:pt x="706" y="16971"/>
                    <a:pt x="776" y="16943"/>
                  </a:cubicBezTo>
                  <a:lnTo>
                    <a:pt x="6248" y="14754"/>
                  </a:lnTo>
                  <a:lnTo>
                    <a:pt x="12917" y="16952"/>
                  </a:lnTo>
                  <a:cubicBezTo>
                    <a:pt x="12933" y="16958"/>
                    <a:pt x="12951" y="16964"/>
                    <a:pt x="12966" y="16967"/>
                  </a:cubicBezTo>
                  <a:cubicBezTo>
                    <a:pt x="13008" y="16976"/>
                    <a:pt x="13050" y="16983"/>
                    <a:pt x="13096" y="16983"/>
                  </a:cubicBezTo>
                  <a:lnTo>
                    <a:pt x="13099" y="16983"/>
                  </a:lnTo>
                  <a:cubicBezTo>
                    <a:pt x="13156" y="16983"/>
                    <a:pt x="13213" y="16973"/>
                    <a:pt x="13271" y="16955"/>
                  </a:cubicBezTo>
                  <a:cubicBezTo>
                    <a:pt x="13283" y="16952"/>
                    <a:pt x="13295" y="16946"/>
                    <a:pt x="13307" y="16940"/>
                  </a:cubicBezTo>
                  <a:lnTo>
                    <a:pt x="18965" y="14676"/>
                  </a:lnTo>
                  <a:cubicBezTo>
                    <a:pt x="19183" y="14591"/>
                    <a:pt x="19325" y="14386"/>
                    <a:pt x="19325" y="14153"/>
                  </a:cubicBezTo>
                  <a:lnTo>
                    <a:pt x="19325" y="566"/>
                  </a:lnTo>
                  <a:cubicBezTo>
                    <a:pt x="19325" y="379"/>
                    <a:pt x="19231" y="203"/>
                    <a:pt x="19077" y="98"/>
                  </a:cubicBezTo>
                  <a:cubicBezTo>
                    <a:pt x="18981" y="33"/>
                    <a:pt x="18869" y="0"/>
                    <a:pt x="187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53" name="Google Shape;253;p45"/>
            <p:cNvSpPr/>
            <p:nvPr/>
          </p:nvSpPr>
          <p:spPr>
            <a:xfrm>
              <a:off x="2136375" y="2292025"/>
              <a:ext cx="36400" cy="41975"/>
            </a:xfrm>
            <a:custGeom>
              <a:rect b="b" l="l" r="r" t="t"/>
              <a:pathLst>
                <a:path extrusionOk="0" h="1679" w="1456">
                  <a:moveTo>
                    <a:pt x="820" y="1"/>
                  </a:moveTo>
                  <a:cubicBezTo>
                    <a:pt x="583" y="1"/>
                    <a:pt x="361" y="151"/>
                    <a:pt x="284" y="390"/>
                  </a:cubicBezTo>
                  <a:lnTo>
                    <a:pt x="103" y="927"/>
                  </a:lnTo>
                  <a:cubicBezTo>
                    <a:pt x="0" y="1223"/>
                    <a:pt x="160" y="1549"/>
                    <a:pt x="459" y="1649"/>
                  </a:cubicBezTo>
                  <a:cubicBezTo>
                    <a:pt x="519" y="1669"/>
                    <a:pt x="579" y="1678"/>
                    <a:pt x="639" y="1678"/>
                  </a:cubicBezTo>
                  <a:cubicBezTo>
                    <a:pt x="878" y="1678"/>
                    <a:pt x="1101" y="1525"/>
                    <a:pt x="1178" y="1284"/>
                  </a:cubicBezTo>
                  <a:lnTo>
                    <a:pt x="1356" y="746"/>
                  </a:lnTo>
                  <a:cubicBezTo>
                    <a:pt x="1456" y="450"/>
                    <a:pt x="1296" y="130"/>
                    <a:pt x="1000" y="30"/>
                  </a:cubicBezTo>
                  <a:cubicBezTo>
                    <a:pt x="940" y="10"/>
                    <a:pt x="880" y="1"/>
                    <a:pt x="8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54" name="Google Shape;254;p45"/>
            <p:cNvSpPr/>
            <p:nvPr/>
          </p:nvSpPr>
          <p:spPr>
            <a:xfrm>
              <a:off x="2296850" y="2220800"/>
              <a:ext cx="46075" cy="51650"/>
            </a:xfrm>
            <a:custGeom>
              <a:rect b="b" l="l" r="r" t="t"/>
              <a:pathLst>
                <a:path extrusionOk="0" h="2066" w="1843">
                  <a:moveTo>
                    <a:pt x="634" y="1"/>
                  </a:moveTo>
                  <a:cubicBezTo>
                    <a:pt x="506" y="1"/>
                    <a:pt x="378" y="44"/>
                    <a:pt x="272" y="132"/>
                  </a:cubicBezTo>
                  <a:cubicBezTo>
                    <a:pt x="37" y="331"/>
                    <a:pt x="1" y="681"/>
                    <a:pt x="194" y="920"/>
                  </a:cubicBezTo>
                  <a:cubicBezTo>
                    <a:pt x="354" y="1113"/>
                    <a:pt x="487" y="1327"/>
                    <a:pt x="593" y="1557"/>
                  </a:cubicBezTo>
                  <a:cubicBezTo>
                    <a:pt x="626" y="1626"/>
                    <a:pt x="662" y="1696"/>
                    <a:pt x="698" y="1765"/>
                  </a:cubicBezTo>
                  <a:cubicBezTo>
                    <a:pt x="798" y="1957"/>
                    <a:pt x="993" y="2065"/>
                    <a:pt x="1195" y="2065"/>
                  </a:cubicBezTo>
                  <a:cubicBezTo>
                    <a:pt x="1285" y="2065"/>
                    <a:pt x="1377" y="2044"/>
                    <a:pt x="1462" y="1998"/>
                  </a:cubicBezTo>
                  <a:cubicBezTo>
                    <a:pt x="1740" y="1853"/>
                    <a:pt x="1843" y="1509"/>
                    <a:pt x="1698" y="1234"/>
                  </a:cubicBezTo>
                  <a:cubicBezTo>
                    <a:pt x="1670" y="1183"/>
                    <a:pt x="1643" y="1131"/>
                    <a:pt x="1622" y="1083"/>
                  </a:cubicBezTo>
                  <a:cubicBezTo>
                    <a:pt x="1474" y="763"/>
                    <a:pt x="1287" y="464"/>
                    <a:pt x="1061" y="195"/>
                  </a:cubicBezTo>
                  <a:cubicBezTo>
                    <a:pt x="949" y="67"/>
                    <a:pt x="792" y="1"/>
                    <a:pt x="6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55" name="Google Shape;255;p45"/>
            <p:cNvSpPr/>
            <p:nvPr/>
          </p:nvSpPr>
          <p:spPr>
            <a:xfrm>
              <a:off x="2158650" y="2216775"/>
              <a:ext cx="47275" cy="51425"/>
            </a:xfrm>
            <a:custGeom>
              <a:rect b="b" l="l" r="r" t="t"/>
              <a:pathLst>
                <a:path extrusionOk="0" h="2057" w="1891">
                  <a:moveTo>
                    <a:pt x="1264" y="1"/>
                  </a:moveTo>
                  <a:cubicBezTo>
                    <a:pt x="1109" y="1"/>
                    <a:pt x="955" y="63"/>
                    <a:pt x="843" y="187"/>
                  </a:cubicBezTo>
                  <a:lnTo>
                    <a:pt x="846" y="184"/>
                  </a:lnTo>
                  <a:lnTo>
                    <a:pt x="846" y="184"/>
                  </a:lnTo>
                  <a:cubicBezTo>
                    <a:pt x="547" y="498"/>
                    <a:pt x="305" y="860"/>
                    <a:pt x="130" y="1256"/>
                  </a:cubicBezTo>
                  <a:cubicBezTo>
                    <a:pt x="0" y="1543"/>
                    <a:pt x="127" y="1878"/>
                    <a:pt x="414" y="2005"/>
                  </a:cubicBezTo>
                  <a:cubicBezTo>
                    <a:pt x="486" y="2038"/>
                    <a:pt x="565" y="2056"/>
                    <a:pt x="643" y="2056"/>
                  </a:cubicBezTo>
                  <a:cubicBezTo>
                    <a:pt x="867" y="2056"/>
                    <a:pt x="1069" y="1923"/>
                    <a:pt x="1163" y="1721"/>
                  </a:cubicBezTo>
                  <a:cubicBezTo>
                    <a:pt x="1286" y="1443"/>
                    <a:pt x="1455" y="1187"/>
                    <a:pt x="1664" y="966"/>
                  </a:cubicBezTo>
                  <a:cubicBezTo>
                    <a:pt x="1890" y="740"/>
                    <a:pt x="1884" y="374"/>
                    <a:pt x="1655" y="157"/>
                  </a:cubicBezTo>
                  <a:cubicBezTo>
                    <a:pt x="1544" y="52"/>
                    <a:pt x="1404" y="1"/>
                    <a:pt x="12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56" name="Google Shape;256;p45"/>
            <p:cNvSpPr/>
            <p:nvPr/>
          </p:nvSpPr>
          <p:spPr>
            <a:xfrm>
              <a:off x="2426475" y="2255725"/>
              <a:ext cx="55875" cy="46900"/>
            </a:xfrm>
            <a:custGeom>
              <a:rect b="b" l="l" r="r" t="t"/>
              <a:pathLst>
                <a:path extrusionOk="0" h="1876" w="2235">
                  <a:moveTo>
                    <a:pt x="1592" y="1"/>
                  </a:moveTo>
                  <a:cubicBezTo>
                    <a:pt x="1423" y="1"/>
                    <a:pt x="1257" y="76"/>
                    <a:pt x="1144" y="220"/>
                  </a:cubicBezTo>
                  <a:cubicBezTo>
                    <a:pt x="960" y="462"/>
                    <a:pt x="734" y="667"/>
                    <a:pt x="477" y="830"/>
                  </a:cubicBezTo>
                  <a:cubicBezTo>
                    <a:pt x="0" y="1135"/>
                    <a:pt x="218" y="1875"/>
                    <a:pt x="782" y="1875"/>
                  </a:cubicBezTo>
                  <a:cubicBezTo>
                    <a:pt x="891" y="1875"/>
                    <a:pt x="997" y="1845"/>
                    <a:pt x="1087" y="1784"/>
                  </a:cubicBezTo>
                  <a:cubicBezTo>
                    <a:pt x="1452" y="1552"/>
                    <a:pt x="1776" y="1256"/>
                    <a:pt x="2041" y="912"/>
                  </a:cubicBezTo>
                  <a:cubicBezTo>
                    <a:pt x="2234" y="667"/>
                    <a:pt x="2186" y="311"/>
                    <a:pt x="1939" y="121"/>
                  </a:cubicBezTo>
                  <a:cubicBezTo>
                    <a:pt x="1835" y="40"/>
                    <a:pt x="1713" y="1"/>
                    <a:pt x="15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57" name="Google Shape;257;p45"/>
            <p:cNvSpPr/>
            <p:nvPr/>
          </p:nvSpPr>
          <p:spPr>
            <a:xfrm>
              <a:off x="2473050" y="2192325"/>
              <a:ext cx="37000" cy="41500"/>
            </a:xfrm>
            <a:custGeom>
              <a:rect b="b" l="l" r="r" t="t"/>
              <a:pathLst>
                <a:path extrusionOk="0" h="1660" w="1480">
                  <a:moveTo>
                    <a:pt x="838" y="0"/>
                  </a:moveTo>
                  <a:cubicBezTo>
                    <a:pt x="609" y="0"/>
                    <a:pt x="393" y="140"/>
                    <a:pt x="308" y="368"/>
                  </a:cubicBezTo>
                  <a:lnTo>
                    <a:pt x="109" y="896"/>
                  </a:lnTo>
                  <a:cubicBezTo>
                    <a:pt x="0" y="1189"/>
                    <a:pt x="148" y="1515"/>
                    <a:pt x="441" y="1624"/>
                  </a:cubicBezTo>
                  <a:cubicBezTo>
                    <a:pt x="506" y="1648"/>
                    <a:pt x="573" y="1660"/>
                    <a:pt x="639" y="1660"/>
                  </a:cubicBezTo>
                  <a:cubicBezTo>
                    <a:pt x="868" y="1660"/>
                    <a:pt x="1084" y="1520"/>
                    <a:pt x="1169" y="1292"/>
                  </a:cubicBezTo>
                  <a:lnTo>
                    <a:pt x="1368" y="764"/>
                  </a:lnTo>
                  <a:cubicBezTo>
                    <a:pt x="1480" y="471"/>
                    <a:pt x="1329" y="145"/>
                    <a:pt x="1036" y="36"/>
                  </a:cubicBezTo>
                  <a:cubicBezTo>
                    <a:pt x="971" y="12"/>
                    <a:pt x="904" y="0"/>
                    <a:pt x="8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58" name="Google Shape;258;p45"/>
          <p:cNvSpPr/>
          <p:nvPr/>
        </p:nvSpPr>
        <p:spPr>
          <a:xfrm>
            <a:off x="1406953" y="1524469"/>
            <a:ext cx="1068686" cy="1164294"/>
          </a:xfrm>
          <a:custGeom>
            <a:rect b="b" l="l" r="r" t="t"/>
            <a:pathLst>
              <a:path extrusionOk="0" h="11847" w="10524">
                <a:moveTo>
                  <a:pt x="7278" y="662"/>
                </a:moveTo>
                <a:cubicBezTo>
                  <a:pt x="7499" y="662"/>
                  <a:pt x="7656" y="820"/>
                  <a:pt x="7656" y="1009"/>
                </a:cubicBezTo>
                <a:lnTo>
                  <a:pt x="7656" y="3151"/>
                </a:lnTo>
                <a:cubicBezTo>
                  <a:pt x="7404" y="3057"/>
                  <a:pt x="7184" y="2994"/>
                  <a:pt x="6932" y="2994"/>
                </a:cubicBezTo>
                <a:lnTo>
                  <a:pt x="6932" y="1009"/>
                </a:lnTo>
                <a:cubicBezTo>
                  <a:pt x="6932" y="820"/>
                  <a:pt x="7089" y="662"/>
                  <a:pt x="7278" y="662"/>
                </a:cubicBezTo>
                <a:close/>
                <a:moveTo>
                  <a:pt x="3120" y="662"/>
                </a:moveTo>
                <a:cubicBezTo>
                  <a:pt x="3309" y="662"/>
                  <a:pt x="3466" y="820"/>
                  <a:pt x="3466" y="1009"/>
                </a:cubicBezTo>
                <a:lnTo>
                  <a:pt x="3466" y="2994"/>
                </a:lnTo>
                <a:cubicBezTo>
                  <a:pt x="3246" y="3025"/>
                  <a:pt x="2994" y="3057"/>
                  <a:pt x="2773" y="3183"/>
                </a:cubicBezTo>
                <a:lnTo>
                  <a:pt x="2773" y="1009"/>
                </a:lnTo>
                <a:cubicBezTo>
                  <a:pt x="2773" y="820"/>
                  <a:pt x="2931" y="662"/>
                  <a:pt x="3120" y="662"/>
                </a:cubicBezTo>
                <a:close/>
                <a:moveTo>
                  <a:pt x="4506" y="1702"/>
                </a:moveTo>
                <a:cubicBezTo>
                  <a:pt x="4695" y="1702"/>
                  <a:pt x="4852" y="1860"/>
                  <a:pt x="4852" y="2049"/>
                </a:cubicBezTo>
                <a:lnTo>
                  <a:pt x="4852" y="3309"/>
                </a:lnTo>
                <a:cubicBezTo>
                  <a:pt x="4663" y="3183"/>
                  <a:pt x="4411" y="3057"/>
                  <a:pt x="4128" y="3025"/>
                </a:cubicBezTo>
                <a:lnTo>
                  <a:pt x="4128" y="2049"/>
                </a:lnTo>
                <a:cubicBezTo>
                  <a:pt x="4128" y="1860"/>
                  <a:pt x="4285" y="1702"/>
                  <a:pt x="4506" y="1702"/>
                </a:cubicBezTo>
                <a:close/>
                <a:moveTo>
                  <a:pt x="5861" y="1702"/>
                </a:moveTo>
                <a:cubicBezTo>
                  <a:pt x="6081" y="1702"/>
                  <a:pt x="6239" y="1860"/>
                  <a:pt x="6239" y="2049"/>
                </a:cubicBezTo>
                <a:lnTo>
                  <a:pt x="6239" y="3025"/>
                </a:lnTo>
                <a:cubicBezTo>
                  <a:pt x="5987" y="3120"/>
                  <a:pt x="5766" y="3183"/>
                  <a:pt x="5514" y="3340"/>
                </a:cubicBezTo>
                <a:lnTo>
                  <a:pt x="5514" y="2049"/>
                </a:lnTo>
                <a:cubicBezTo>
                  <a:pt x="5546" y="1860"/>
                  <a:pt x="5703" y="1702"/>
                  <a:pt x="5861" y="1702"/>
                </a:cubicBezTo>
                <a:close/>
                <a:moveTo>
                  <a:pt x="1733" y="1324"/>
                </a:moveTo>
                <a:cubicBezTo>
                  <a:pt x="1922" y="1324"/>
                  <a:pt x="2080" y="1482"/>
                  <a:pt x="2080" y="1702"/>
                </a:cubicBezTo>
                <a:lnTo>
                  <a:pt x="2080" y="3624"/>
                </a:lnTo>
                <a:cubicBezTo>
                  <a:pt x="2017" y="3687"/>
                  <a:pt x="1922" y="3781"/>
                  <a:pt x="1859" y="3907"/>
                </a:cubicBezTo>
                <a:cubicBezTo>
                  <a:pt x="1733" y="3687"/>
                  <a:pt x="1576" y="3529"/>
                  <a:pt x="1387" y="3435"/>
                </a:cubicBezTo>
                <a:lnTo>
                  <a:pt x="1387" y="1702"/>
                </a:lnTo>
                <a:cubicBezTo>
                  <a:pt x="1387" y="1482"/>
                  <a:pt x="1544" y="1324"/>
                  <a:pt x="1733" y="1324"/>
                </a:cubicBezTo>
                <a:close/>
                <a:moveTo>
                  <a:pt x="8665" y="1324"/>
                </a:moveTo>
                <a:cubicBezTo>
                  <a:pt x="8854" y="1324"/>
                  <a:pt x="9011" y="1482"/>
                  <a:pt x="9011" y="1702"/>
                </a:cubicBezTo>
                <a:lnTo>
                  <a:pt x="9011" y="3466"/>
                </a:lnTo>
                <a:cubicBezTo>
                  <a:pt x="8854" y="3592"/>
                  <a:pt x="8759" y="3750"/>
                  <a:pt x="8633" y="3907"/>
                </a:cubicBezTo>
                <a:cubicBezTo>
                  <a:pt x="8539" y="3781"/>
                  <a:pt x="8476" y="3687"/>
                  <a:pt x="8381" y="3592"/>
                </a:cubicBezTo>
                <a:lnTo>
                  <a:pt x="8349" y="3529"/>
                </a:lnTo>
                <a:lnTo>
                  <a:pt x="8349" y="1702"/>
                </a:lnTo>
                <a:cubicBezTo>
                  <a:pt x="8318" y="1482"/>
                  <a:pt x="8476" y="1324"/>
                  <a:pt x="8665" y="1324"/>
                </a:cubicBezTo>
                <a:close/>
                <a:moveTo>
                  <a:pt x="6774" y="3647"/>
                </a:moveTo>
                <a:cubicBezTo>
                  <a:pt x="7160" y="3647"/>
                  <a:pt x="7546" y="3797"/>
                  <a:pt x="7845" y="4096"/>
                </a:cubicBezTo>
                <a:cubicBezTo>
                  <a:pt x="8318" y="4569"/>
                  <a:pt x="8444" y="5294"/>
                  <a:pt x="8066" y="5892"/>
                </a:cubicBezTo>
                <a:cubicBezTo>
                  <a:pt x="7089" y="6176"/>
                  <a:pt x="6333" y="7058"/>
                  <a:pt x="6239" y="8098"/>
                </a:cubicBezTo>
                <a:lnTo>
                  <a:pt x="5199" y="9043"/>
                </a:lnTo>
                <a:lnTo>
                  <a:pt x="4128" y="8035"/>
                </a:lnTo>
                <a:cubicBezTo>
                  <a:pt x="4065" y="6995"/>
                  <a:pt x="3309" y="6144"/>
                  <a:pt x="2332" y="5892"/>
                </a:cubicBezTo>
                <a:cubicBezTo>
                  <a:pt x="1985" y="5325"/>
                  <a:pt x="2112" y="4569"/>
                  <a:pt x="2553" y="4096"/>
                </a:cubicBezTo>
                <a:cubicBezTo>
                  <a:pt x="2836" y="3813"/>
                  <a:pt x="3246" y="3655"/>
                  <a:pt x="3624" y="3655"/>
                </a:cubicBezTo>
                <a:cubicBezTo>
                  <a:pt x="4033" y="3655"/>
                  <a:pt x="4411" y="3813"/>
                  <a:pt x="4695" y="4096"/>
                </a:cubicBezTo>
                <a:lnTo>
                  <a:pt x="4915" y="4317"/>
                </a:lnTo>
                <a:lnTo>
                  <a:pt x="4978" y="4348"/>
                </a:lnTo>
                <a:cubicBezTo>
                  <a:pt x="5026" y="4411"/>
                  <a:pt x="5112" y="4443"/>
                  <a:pt x="5203" y="4443"/>
                </a:cubicBezTo>
                <a:cubicBezTo>
                  <a:pt x="5294" y="4443"/>
                  <a:pt x="5388" y="4411"/>
                  <a:pt x="5451" y="4348"/>
                </a:cubicBezTo>
                <a:lnTo>
                  <a:pt x="5703" y="4096"/>
                </a:lnTo>
                <a:cubicBezTo>
                  <a:pt x="6002" y="3797"/>
                  <a:pt x="6388" y="3647"/>
                  <a:pt x="6774" y="3647"/>
                </a:cubicBezTo>
                <a:close/>
                <a:moveTo>
                  <a:pt x="662" y="3813"/>
                </a:moveTo>
                <a:cubicBezTo>
                  <a:pt x="1103" y="3970"/>
                  <a:pt x="1418" y="4380"/>
                  <a:pt x="1418" y="4884"/>
                </a:cubicBezTo>
                <a:lnTo>
                  <a:pt x="1418" y="6176"/>
                </a:lnTo>
                <a:cubicBezTo>
                  <a:pt x="1418" y="6365"/>
                  <a:pt x="1576" y="6522"/>
                  <a:pt x="1765" y="6522"/>
                </a:cubicBezTo>
                <a:cubicBezTo>
                  <a:pt x="2679" y="6522"/>
                  <a:pt x="3435" y="7247"/>
                  <a:pt x="3435" y="8161"/>
                </a:cubicBezTo>
                <a:lnTo>
                  <a:pt x="3435" y="8224"/>
                </a:lnTo>
                <a:lnTo>
                  <a:pt x="3435" y="8980"/>
                </a:lnTo>
                <a:cubicBezTo>
                  <a:pt x="3435" y="9169"/>
                  <a:pt x="3592" y="9326"/>
                  <a:pt x="3781" y="9326"/>
                </a:cubicBezTo>
                <a:cubicBezTo>
                  <a:pt x="3970" y="9326"/>
                  <a:pt x="4128" y="9169"/>
                  <a:pt x="4128" y="8980"/>
                </a:cubicBezTo>
                <a:lnTo>
                  <a:pt x="4852" y="9610"/>
                </a:lnTo>
                <a:lnTo>
                  <a:pt x="4852" y="11059"/>
                </a:lnTo>
                <a:lnTo>
                  <a:pt x="2080" y="11059"/>
                </a:lnTo>
                <a:lnTo>
                  <a:pt x="2080" y="9925"/>
                </a:lnTo>
                <a:cubicBezTo>
                  <a:pt x="2080" y="9673"/>
                  <a:pt x="1985" y="9421"/>
                  <a:pt x="1765" y="9200"/>
                </a:cubicBezTo>
                <a:lnTo>
                  <a:pt x="1198" y="8633"/>
                </a:lnTo>
                <a:cubicBezTo>
                  <a:pt x="883" y="8287"/>
                  <a:pt x="662" y="7877"/>
                  <a:pt x="662" y="7404"/>
                </a:cubicBezTo>
                <a:lnTo>
                  <a:pt x="662" y="3813"/>
                </a:lnTo>
                <a:close/>
                <a:moveTo>
                  <a:pt x="9767" y="3844"/>
                </a:moveTo>
                <a:lnTo>
                  <a:pt x="9767" y="7436"/>
                </a:lnTo>
                <a:cubicBezTo>
                  <a:pt x="9767" y="7909"/>
                  <a:pt x="9578" y="8350"/>
                  <a:pt x="9263" y="8665"/>
                </a:cubicBezTo>
                <a:lnTo>
                  <a:pt x="8665" y="9263"/>
                </a:lnTo>
                <a:cubicBezTo>
                  <a:pt x="8476" y="9452"/>
                  <a:pt x="8349" y="9704"/>
                  <a:pt x="8349" y="9988"/>
                </a:cubicBezTo>
                <a:lnTo>
                  <a:pt x="8349" y="11153"/>
                </a:lnTo>
                <a:lnTo>
                  <a:pt x="5514" y="11153"/>
                </a:lnTo>
                <a:lnTo>
                  <a:pt x="5514" y="9736"/>
                </a:lnTo>
                <a:lnTo>
                  <a:pt x="6239" y="9043"/>
                </a:lnTo>
                <a:cubicBezTo>
                  <a:pt x="6270" y="9200"/>
                  <a:pt x="6396" y="9326"/>
                  <a:pt x="6585" y="9326"/>
                </a:cubicBezTo>
                <a:cubicBezTo>
                  <a:pt x="6774" y="9326"/>
                  <a:pt x="6932" y="9169"/>
                  <a:pt x="6932" y="8980"/>
                </a:cubicBezTo>
                <a:lnTo>
                  <a:pt x="6932" y="8255"/>
                </a:lnTo>
                <a:cubicBezTo>
                  <a:pt x="6932" y="7404"/>
                  <a:pt x="7530" y="6711"/>
                  <a:pt x="8349" y="6554"/>
                </a:cubicBezTo>
                <a:lnTo>
                  <a:pt x="8665" y="6554"/>
                </a:lnTo>
                <a:cubicBezTo>
                  <a:pt x="8854" y="6554"/>
                  <a:pt x="9011" y="6396"/>
                  <a:pt x="9011" y="6207"/>
                </a:cubicBezTo>
                <a:lnTo>
                  <a:pt x="9011" y="4916"/>
                </a:lnTo>
                <a:cubicBezTo>
                  <a:pt x="9011" y="4443"/>
                  <a:pt x="9326" y="4002"/>
                  <a:pt x="9767" y="3844"/>
                </a:cubicBezTo>
                <a:close/>
                <a:moveTo>
                  <a:pt x="3120" y="1"/>
                </a:moveTo>
                <a:cubicBezTo>
                  <a:pt x="2647" y="1"/>
                  <a:pt x="2238" y="316"/>
                  <a:pt x="2143" y="757"/>
                </a:cubicBezTo>
                <a:cubicBezTo>
                  <a:pt x="2017" y="694"/>
                  <a:pt x="1891" y="662"/>
                  <a:pt x="1733" y="662"/>
                </a:cubicBezTo>
                <a:cubicBezTo>
                  <a:pt x="1135" y="662"/>
                  <a:pt x="725" y="1135"/>
                  <a:pt x="725" y="1702"/>
                </a:cubicBezTo>
                <a:lnTo>
                  <a:pt x="725" y="3120"/>
                </a:lnTo>
                <a:cubicBezTo>
                  <a:pt x="599" y="3057"/>
                  <a:pt x="473" y="3057"/>
                  <a:pt x="347" y="3057"/>
                </a:cubicBezTo>
                <a:cubicBezTo>
                  <a:pt x="158" y="3057"/>
                  <a:pt x="1" y="3214"/>
                  <a:pt x="1" y="3435"/>
                </a:cubicBezTo>
                <a:lnTo>
                  <a:pt x="1" y="7436"/>
                </a:lnTo>
                <a:cubicBezTo>
                  <a:pt x="1" y="8066"/>
                  <a:pt x="253" y="8696"/>
                  <a:pt x="725" y="9169"/>
                </a:cubicBezTo>
                <a:lnTo>
                  <a:pt x="1292" y="9767"/>
                </a:lnTo>
                <a:cubicBezTo>
                  <a:pt x="1387" y="9830"/>
                  <a:pt x="1418" y="9925"/>
                  <a:pt x="1418" y="9988"/>
                </a:cubicBezTo>
                <a:lnTo>
                  <a:pt x="1418" y="11153"/>
                </a:lnTo>
                <a:lnTo>
                  <a:pt x="1072" y="11153"/>
                </a:lnTo>
                <a:cubicBezTo>
                  <a:pt x="883" y="11153"/>
                  <a:pt x="725" y="11311"/>
                  <a:pt x="725" y="11500"/>
                </a:cubicBezTo>
                <a:cubicBezTo>
                  <a:pt x="725" y="11689"/>
                  <a:pt x="883" y="11847"/>
                  <a:pt x="1072" y="11847"/>
                </a:cubicBezTo>
                <a:lnTo>
                  <a:pt x="9389" y="11847"/>
                </a:lnTo>
                <a:cubicBezTo>
                  <a:pt x="9578" y="11847"/>
                  <a:pt x="9736" y="11689"/>
                  <a:pt x="9736" y="11500"/>
                </a:cubicBezTo>
                <a:cubicBezTo>
                  <a:pt x="9736" y="11311"/>
                  <a:pt x="9578" y="11153"/>
                  <a:pt x="9389" y="11153"/>
                </a:cubicBezTo>
                <a:lnTo>
                  <a:pt x="9106" y="11153"/>
                </a:lnTo>
                <a:lnTo>
                  <a:pt x="9106" y="9988"/>
                </a:lnTo>
                <a:cubicBezTo>
                  <a:pt x="9106" y="9925"/>
                  <a:pt x="9137" y="9799"/>
                  <a:pt x="9232" y="9767"/>
                </a:cubicBezTo>
                <a:lnTo>
                  <a:pt x="9830" y="9169"/>
                </a:lnTo>
                <a:cubicBezTo>
                  <a:pt x="10271" y="8696"/>
                  <a:pt x="10523" y="8098"/>
                  <a:pt x="10523" y="7436"/>
                </a:cubicBezTo>
                <a:lnTo>
                  <a:pt x="10523" y="3466"/>
                </a:lnTo>
                <a:cubicBezTo>
                  <a:pt x="10492" y="3214"/>
                  <a:pt x="10334" y="3057"/>
                  <a:pt x="10114" y="3057"/>
                </a:cubicBezTo>
                <a:cubicBezTo>
                  <a:pt x="9956" y="3057"/>
                  <a:pt x="9862" y="3057"/>
                  <a:pt x="9704" y="3120"/>
                </a:cubicBezTo>
                <a:lnTo>
                  <a:pt x="9704" y="1702"/>
                </a:lnTo>
                <a:cubicBezTo>
                  <a:pt x="9704" y="1103"/>
                  <a:pt x="9232" y="662"/>
                  <a:pt x="8665" y="662"/>
                </a:cubicBezTo>
                <a:cubicBezTo>
                  <a:pt x="8539" y="662"/>
                  <a:pt x="8413" y="694"/>
                  <a:pt x="8286" y="757"/>
                </a:cubicBezTo>
                <a:cubicBezTo>
                  <a:pt x="8160" y="316"/>
                  <a:pt x="7751" y="1"/>
                  <a:pt x="7278" y="1"/>
                </a:cubicBezTo>
                <a:cubicBezTo>
                  <a:pt x="6711" y="1"/>
                  <a:pt x="6270" y="473"/>
                  <a:pt x="6270" y="1009"/>
                </a:cubicBezTo>
                <a:lnTo>
                  <a:pt x="6270" y="1103"/>
                </a:lnTo>
                <a:cubicBezTo>
                  <a:pt x="6144" y="1072"/>
                  <a:pt x="6050" y="1009"/>
                  <a:pt x="5924" y="1009"/>
                </a:cubicBezTo>
                <a:cubicBezTo>
                  <a:pt x="5640" y="1009"/>
                  <a:pt x="5388" y="1135"/>
                  <a:pt x="5199" y="1292"/>
                </a:cubicBezTo>
                <a:cubicBezTo>
                  <a:pt x="5010" y="1135"/>
                  <a:pt x="4758" y="1009"/>
                  <a:pt x="4506" y="1009"/>
                </a:cubicBezTo>
                <a:cubicBezTo>
                  <a:pt x="4380" y="1009"/>
                  <a:pt x="4254" y="1072"/>
                  <a:pt x="4128" y="1103"/>
                </a:cubicBezTo>
                <a:lnTo>
                  <a:pt x="4128" y="1009"/>
                </a:lnTo>
                <a:cubicBezTo>
                  <a:pt x="4128" y="442"/>
                  <a:pt x="3655" y="1"/>
                  <a:pt x="312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6"/>
          <p:cNvSpPr/>
          <p:nvPr/>
        </p:nvSpPr>
        <p:spPr>
          <a:xfrm>
            <a:off x="612525" y="685025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46"/>
          <p:cNvSpPr/>
          <p:nvPr/>
        </p:nvSpPr>
        <p:spPr>
          <a:xfrm>
            <a:off x="3352500" y="685025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46"/>
          <p:cNvSpPr/>
          <p:nvPr/>
        </p:nvSpPr>
        <p:spPr>
          <a:xfrm>
            <a:off x="6092475" y="685025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46"/>
          <p:cNvSpPr/>
          <p:nvPr/>
        </p:nvSpPr>
        <p:spPr>
          <a:xfrm>
            <a:off x="612525" y="2916950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46"/>
          <p:cNvSpPr/>
          <p:nvPr/>
        </p:nvSpPr>
        <p:spPr>
          <a:xfrm>
            <a:off x="3352500" y="2916950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46"/>
          <p:cNvSpPr/>
          <p:nvPr/>
        </p:nvSpPr>
        <p:spPr>
          <a:xfrm>
            <a:off x="6092475" y="2916950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46"/>
          <p:cNvSpPr txBox="1"/>
          <p:nvPr>
            <p:ph idx="4294967295" type="title"/>
          </p:nvPr>
        </p:nvSpPr>
        <p:spPr>
          <a:xfrm>
            <a:off x="612525" y="112325"/>
            <a:ext cx="791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4"/>
                </a:solidFill>
              </a:rPr>
              <a:t>SIMPLE</a:t>
            </a:r>
            <a:r>
              <a:rPr lang="en" sz="2400">
                <a:solidFill>
                  <a:schemeClr val="accent4"/>
                </a:solidFill>
              </a:rPr>
              <a:t> TASK:</a:t>
            </a:r>
            <a:r>
              <a:rPr lang="en" sz="2400">
                <a:solidFill>
                  <a:srgbClr val="000000"/>
                </a:solidFill>
              </a:rPr>
              <a:t> LISTEN TO A STORY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70" name="Google Shape;270;p46"/>
          <p:cNvSpPr txBox="1"/>
          <p:nvPr/>
        </p:nvSpPr>
        <p:spPr>
          <a:xfrm>
            <a:off x="497025" y="2292700"/>
            <a:ext cx="2609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at her computer looking for places to visit in Los Angeles to get to know the local culture.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1" name="Google Shape;271;p46"/>
          <p:cNvSpPr txBox="1"/>
          <p:nvPr/>
        </p:nvSpPr>
        <p:spPr>
          <a:xfrm>
            <a:off x="3237000" y="2294700"/>
            <a:ext cx="267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is frustrated that she can’t find anything that tells her about the culture of LA.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2" name="Google Shape;272;p46"/>
          <p:cNvSpPr txBox="1"/>
          <p:nvPr/>
        </p:nvSpPr>
        <p:spPr>
          <a:xfrm>
            <a:off x="5976975" y="2294700"/>
            <a:ext cx="267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leaves the house to go explore LA after a frustrating web search.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3" name="Google Shape;273;p46"/>
          <p:cNvSpPr txBox="1"/>
          <p:nvPr/>
        </p:nvSpPr>
        <p:spPr>
          <a:xfrm>
            <a:off x="497025" y="4546850"/>
            <a:ext cx="267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wanders around LA hoping to find something that peaks her interest.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4" name="Google Shape;274;p46"/>
          <p:cNvSpPr txBox="1"/>
          <p:nvPr/>
        </p:nvSpPr>
        <p:spPr>
          <a:xfrm>
            <a:off x="3237000" y="4546850"/>
            <a:ext cx="267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arrives at Roxy theater. She is initially confused.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5" name="Google Shape;275;p46"/>
          <p:cNvSpPr txBox="1"/>
          <p:nvPr/>
        </p:nvSpPr>
        <p:spPr>
          <a:xfrm>
            <a:off x="5976975" y="4546850"/>
            <a:ext cx="267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As Taylor approaches the theater, she begins to hear a voice. Dialogue: narration of story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76" name="Google Shape;27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8797" y="920575"/>
            <a:ext cx="646500" cy="6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9637" y="1378575"/>
            <a:ext cx="844825" cy="84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9638" y="945850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70225" y="945838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0222" y="904038"/>
            <a:ext cx="646500" cy="6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71063" y="1362037"/>
            <a:ext cx="844825" cy="84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62700" y="1157125"/>
            <a:ext cx="393450" cy="39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26475" y="755912"/>
            <a:ext cx="393450" cy="39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96063" y="757723"/>
            <a:ext cx="326713" cy="326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76763" y="1220248"/>
            <a:ext cx="326713" cy="326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4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99550" y="818322"/>
            <a:ext cx="1130550" cy="11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4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088700" y="1518550"/>
            <a:ext cx="646500" cy="6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4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28422" y="3392187"/>
            <a:ext cx="572681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4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235825" y="3496725"/>
            <a:ext cx="492600" cy="4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4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63150" y="3392200"/>
            <a:ext cx="572675" cy="57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4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301100" y="3318375"/>
            <a:ext cx="646500" cy="6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4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82075" y="3763750"/>
            <a:ext cx="646500" cy="6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4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63150" y="3002350"/>
            <a:ext cx="326700" cy="32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4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flipH="1">
            <a:off x="1318775" y="3120924"/>
            <a:ext cx="326700" cy="27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4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755900" y="2935572"/>
            <a:ext cx="393450" cy="39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4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flipH="1">
            <a:off x="2587575" y="2993150"/>
            <a:ext cx="326700" cy="27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4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088700" y="791100"/>
            <a:ext cx="326700" cy="32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4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flipH="1">
            <a:off x="7467325" y="1062200"/>
            <a:ext cx="393450" cy="326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4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912700" y="724347"/>
            <a:ext cx="393450" cy="39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4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99550" y="785437"/>
            <a:ext cx="271275" cy="27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46"/>
          <p:cNvPicPr preferRelativeResize="0"/>
          <p:nvPr/>
        </p:nvPicPr>
        <p:blipFill rotWithShape="1">
          <a:blip r:embed="rId9">
            <a:alphaModFix/>
          </a:blip>
          <a:srcRect b="0" l="52059" r="0" t="0"/>
          <a:stretch/>
        </p:blipFill>
        <p:spPr>
          <a:xfrm>
            <a:off x="3352501" y="3383463"/>
            <a:ext cx="326700" cy="7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4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638560" y="3271513"/>
            <a:ext cx="769302" cy="814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4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419250" y="3383462"/>
            <a:ext cx="721148" cy="7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4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062700" y="3383450"/>
            <a:ext cx="721150" cy="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4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48750" y="3766950"/>
            <a:ext cx="721150" cy="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4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767798" y="3082869"/>
            <a:ext cx="1068400" cy="1068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46"/>
          <p:cNvPicPr preferRelativeResize="0"/>
          <p:nvPr/>
        </p:nvPicPr>
        <p:blipFill rotWithShape="1">
          <a:blip r:embed="rId12">
            <a:alphaModFix/>
          </a:blip>
          <a:srcRect b="0" l="39489" r="0" t="0"/>
          <a:stretch/>
        </p:blipFill>
        <p:spPr>
          <a:xfrm>
            <a:off x="6080224" y="3002350"/>
            <a:ext cx="646500" cy="11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4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7666550" y="3082925"/>
            <a:ext cx="1068400" cy="10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4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6736725" y="3318375"/>
            <a:ext cx="1130550" cy="113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7"/>
          <p:cNvSpPr/>
          <p:nvPr/>
        </p:nvSpPr>
        <p:spPr>
          <a:xfrm>
            <a:off x="612525" y="685025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47"/>
          <p:cNvSpPr/>
          <p:nvPr/>
        </p:nvSpPr>
        <p:spPr>
          <a:xfrm>
            <a:off x="3352500" y="685025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47"/>
          <p:cNvSpPr/>
          <p:nvPr/>
        </p:nvSpPr>
        <p:spPr>
          <a:xfrm>
            <a:off x="6092475" y="685025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47"/>
          <p:cNvSpPr txBox="1"/>
          <p:nvPr>
            <p:ph idx="4294967295" type="title"/>
          </p:nvPr>
        </p:nvSpPr>
        <p:spPr>
          <a:xfrm>
            <a:off x="612525" y="112325"/>
            <a:ext cx="791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4"/>
                </a:solidFill>
              </a:rPr>
              <a:t>MODERATE TASK</a:t>
            </a:r>
            <a:r>
              <a:rPr lang="en" sz="2400">
                <a:solidFill>
                  <a:schemeClr val="accent4"/>
                </a:solidFill>
              </a:rPr>
              <a:t>:</a:t>
            </a:r>
            <a:r>
              <a:rPr lang="en" sz="2400">
                <a:solidFill>
                  <a:srgbClr val="000000"/>
                </a:solidFill>
              </a:rPr>
              <a:t> FIND A NEW STORY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18" name="Google Shape;318;p47"/>
          <p:cNvSpPr txBox="1"/>
          <p:nvPr/>
        </p:nvSpPr>
        <p:spPr>
          <a:xfrm>
            <a:off x="612525" y="2292688"/>
            <a:ext cx="2439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continues walking and starts seeing stories everywhere.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9" name="Google Shape;319;p47"/>
          <p:cNvSpPr txBox="1"/>
          <p:nvPr/>
        </p:nvSpPr>
        <p:spPr>
          <a:xfrm>
            <a:off x="3237000" y="2294700"/>
            <a:ext cx="267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is enchanted by the stories she is finding all around her.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0" name="Google Shape;320;p47"/>
          <p:cNvSpPr txBox="1"/>
          <p:nvPr/>
        </p:nvSpPr>
        <p:spPr>
          <a:xfrm>
            <a:off x="5976975" y="2294700"/>
            <a:ext cx="267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twirls and dances as she walks to her next story.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21" name="Google Shape;321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150" y="1128287"/>
            <a:ext cx="721148" cy="72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6600" y="1128275"/>
            <a:ext cx="721150" cy="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41072" y="1193207"/>
            <a:ext cx="646500" cy="646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47"/>
          <p:cNvPicPr preferRelativeResize="0"/>
          <p:nvPr/>
        </p:nvPicPr>
        <p:blipFill rotWithShape="1">
          <a:blip r:embed="rId6">
            <a:alphaModFix/>
          </a:blip>
          <a:srcRect b="0" l="0" r="45441" t="0"/>
          <a:stretch/>
        </p:blipFill>
        <p:spPr>
          <a:xfrm>
            <a:off x="2658074" y="1128288"/>
            <a:ext cx="393450" cy="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92025" y="1505075"/>
            <a:ext cx="721150" cy="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4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915613" y="1418162"/>
            <a:ext cx="769300" cy="7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47"/>
          <p:cNvPicPr preferRelativeResize="0"/>
          <p:nvPr/>
        </p:nvPicPr>
        <p:blipFill rotWithShape="1">
          <a:blip r:embed="rId3">
            <a:alphaModFix/>
          </a:blip>
          <a:srcRect b="0" l="54697" r="0" t="0"/>
          <a:stretch/>
        </p:blipFill>
        <p:spPr>
          <a:xfrm>
            <a:off x="3352499" y="1129288"/>
            <a:ext cx="326700" cy="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9850" y="1144600"/>
            <a:ext cx="721150" cy="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4322" y="1209532"/>
            <a:ext cx="646500" cy="646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4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21325" y="1144625"/>
            <a:ext cx="721150" cy="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4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884600" y="1392250"/>
            <a:ext cx="769300" cy="76930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47"/>
          <p:cNvSpPr/>
          <p:nvPr/>
        </p:nvSpPr>
        <p:spPr>
          <a:xfrm>
            <a:off x="3362325" y="2920600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47"/>
          <p:cNvSpPr txBox="1"/>
          <p:nvPr/>
        </p:nvSpPr>
        <p:spPr>
          <a:xfrm>
            <a:off x="3246825" y="4530275"/>
            <a:ext cx="267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listens to story at Night and Market. Dialogue: narration of story at Night and Market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34" name="Google Shape;334;p4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126728" y="3096112"/>
            <a:ext cx="1061548" cy="113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47"/>
          <p:cNvPicPr preferRelativeResize="0"/>
          <p:nvPr/>
        </p:nvPicPr>
        <p:blipFill rotWithShape="1">
          <a:blip r:embed="rId6">
            <a:alphaModFix/>
          </a:blip>
          <a:srcRect b="0" l="39098" r="0" t="0"/>
          <a:stretch/>
        </p:blipFill>
        <p:spPr>
          <a:xfrm>
            <a:off x="3359799" y="3096150"/>
            <a:ext cx="646500" cy="1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47"/>
          <p:cNvPicPr preferRelativeResize="0"/>
          <p:nvPr/>
        </p:nvPicPr>
        <p:blipFill rotWithShape="1">
          <a:blip r:embed="rId4">
            <a:alphaModFix/>
          </a:blip>
          <a:srcRect b="0" l="0" r="39098" t="0"/>
          <a:stretch/>
        </p:blipFill>
        <p:spPr>
          <a:xfrm>
            <a:off x="5137376" y="3096150"/>
            <a:ext cx="646500" cy="113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4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092225" y="3363875"/>
            <a:ext cx="1130550" cy="11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47"/>
          <p:cNvPicPr preferRelativeResize="0"/>
          <p:nvPr/>
        </p:nvPicPr>
        <p:blipFill rotWithShape="1">
          <a:blip r:embed="rId5">
            <a:alphaModFix/>
          </a:blip>
          <a:srcRect b="0" l="58665" r="0" t="0"/>
          <a:stretch/>
        </p:blipFill>
        <p:spPr>
          <a:xfrm>
            <a:off x="6092473" y="1194200"/>
            <a:ext cx="267225" cy="64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4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430200" y="1129300"/>
            <a:ext cx="721150" cy="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4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116250" y="1209538"/>
            <a:ext cx="646500" cy="6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4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790049" y="1209538"/>
            <a:ext cx="646500" cy="646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p47"/>
          <p:cNvSpPr/>
          <p:nvPr/>
        </p:nvSpPr>
        <p:spPr>
          <a:xfrm>
            <a:off x="632175" y="2920600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47"/>
          <p:cNvSpPr txBox="1"/>
          <p:nvPr/>
        </p:nvSpPr>
        <p:spPr>
          <a:xfrm>
            <a:off x="516675" y="4530275"/>
            <a:ext cx="267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follows a story to Night and Market thai restaurant.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44" name="Google Shape;344;p4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43525" y="3276720"/>
            <a:ext cx="769300" cy="769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4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6950" y="3276750"/>
            <a:ext cx="769300" cy="7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5938" y="3276751"/>
            <a:ext cx="769300" cy="7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05525" y="3675975"/>
            <a:ext cx="721150" cy="72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567363" y="854550"/>
            <a:ext cx="201025" cy="2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1856819">
            <a:off x="2146663" y="891925"/>
            <a:ext cx="201025" cy="2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672577">
            <a:off x="923213" y="806137"/>
            <a:ext cx="201025" cy="2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672659">
            <a:off x="2862715" y="905633"/>
            <a:ext cx="173592" cy="17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419525" y="891938"/>
            <a:ext cx="201025" cy="2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1856819">
            <a:off x="5181388" y="891925"/>
            <a:ext cx="201025" cy="2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672577">
            <a:off x="3829913" y="891937"/>
            <a:ext cx="201025" cy="2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672659">
            <a:off x="3369403" y="905633"/>
            <a:ext cx="173592" cy="17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375625" y="938125"/>
            <a:ext cx="201025" cy="2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1856819">
            <a:off x="8039538" y="846775"/>
            <a:ext cx="201025" cy="2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672577">
            <a:off x="6653363" y="846787"/>
            <a:ext cx="201025" cy="20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1856822">
            <a:off x="1835431" y="2979360"/>
            <a:ext cx="242859" cy="242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8"/>
          <p:cNvSpPr/>
          <p:nvPr/>
        </p:nvSpPr>
        <p:spPr>
          <a:xfrm>
            <a:off x="3352500" y="685025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48"/>
          <p:cNvSpPr/>
          <p:nvPr/>
        </p:nvSpPr>
        <p:spPr>
          <a:xfrm>
            <a:off x="606075" y="685025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48"/>
          <p:cNvSpPr/>
          <p:nvPr/>
        </p:nvSpPr>
        <p:spPr>
          <a:xfrm>
            <a:off x="3355725" y="2916950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48"/>
          <p:cNvSpPr/>
          <p:nvPr/>
        </p:nvSpPr>
        <p:spPr>
          <a:xfrm>
            <a:off x="6130525" y="680025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48"/>
          <p:cNvSpPr txBox="1"/>
          <p:nvPr>
            <p:ph idx="4294967295" type="title"/>
          </p:nvPr>
        </p:nvSpPr>
        <p:spPr>
          <a:xfrm>
            <a:off x="612525" y="112325"/>
            <a:ext cx="791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4"/>
                </a:solidFill>
              </a:rPr>
              <a:t>MODERATE TASK</a:t>
            </a:r>
            <a:r>
              <a:rPr lang="en" sz="2400">
                <a:solidFill>
                  <a:schemeClr val="accent4"/>
                </a:solidFill>
              </a:rPr>
              <a:t>: </a:t>
            </a:r>
            <a:r>
              <a:rPr lang="en" sz="2400">
                <a:solidFill>
                  <a:srgbClr val="000000"/>
                </a:solidFill>
              </a:rPr>
              <a:t>SHARE YOUR OWN STORY 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69" name="Google Shape;369;p48"/>
          <p:cNvSpPr txBox="1"/>
          <p:nvPr/>
        </p:nvSpPr>
        <p:spPr>
          <a:xfrm>
            <a:off x="3237000" y="2294700"/>
            <a:ext cx="267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Taylor begins recording her own story on her phone. Dialogue: Taylor begins narrating her story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0" name="Google Shape;370;p48"/>
          <p:cNvSpPr txBox="1"/>
          <p:nvPr/>
        </p:nvSpPr>
        <p:spPr>
          <a:xfrm>
            <a:off x="490575" y="2294700"/>
            <a:ext cx="267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Shot of ice rink in New Jersey.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1" name="Google Shape;371;p48"/>
          <p:cNvSpPr txBox="1"/>
          <p:nvPr/>
        </p:nvSpPr>
        <p:spPr>
          <a:xfrm>
            <a:off x="3240225" y="4546850"/>
            <a:ext cx="267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Shot of Taylor ice skating. No dialogue.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2" name="Google Shape;372;p48"/>
          <p:cNvSpPr txBox="1"/>
          <p:nvPr/>
        </p:nvSpPr>
        <p:spPr>
          <a:xfrm>
            <a:off x="6015025" y="2309925"/>
            <a:ext cx="267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Close up shot of Taylor recording her story. Dialogue: Taylor narrates her story.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73" name="Google Shape;373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5950" y="1117675"/>
            <a:ext cx="1093300" cy="109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3700" y="3282738"/>
            <a:ext cx="1047375" cy="104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1888" y="1055790"/>
            <a:ext cx="1047375" cy="1047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4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5803" y="738050"/>
            <a:ext cx="393450" cy="39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4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2426300" y="1184550"/>
            <a:ext cx="393450" cy="326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4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39950" y="738060"/>
            <a:ext cx="393450" cy="39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4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0725" y="1151170"/>
            <a:ext cx="393450" cy="39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4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655400" y="811800"/>
            <a:ext cx="296200" cy="24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94300" y="3233025"/>
            <a:ext cx="245950" cy="24595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48"/>
          <p:cNvSpPr/>
          <p:nvPr/>
        </p:nvSpPr>
        <p:spPr>
          <a:xfrm>
            <a:off x="682500" y="2916950"/>
            <a:ext cx="2439000" cy="1629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48"/>
          <p:cNvSpPr txBox="1"/>
          <p:nvPr/>
        </p:nvSpPr>
        <p:spPr>
          <a:xfrm>
            <a:off x="567000" y="4526625"/>
            <a:ext cx="267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Shot of Taylor tying her ice skates. No dialogue.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84" name="Google Shape;384;p4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424175" y="3401425"/>
            <a:ext cx="819975" cy="81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4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794725" y="1151175"/>
            <a:ext cx="1142425" cy="114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4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1064033">
            <a:off x="5318500" y="3207900"/>
            <a:ext cx="296200" cy="29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4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1774805">
            <a:off x="3523075" y="3658338"/>
            <a:ext cx="296200" cy="29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823104">
            <a:off x="5141700" y="3621050"/>
            <a:ext cx="245950" cy="24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 rot="823106">
            <a:off x="4937345" y="3053319"/>
            <a:ext cx="272210" cy="27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4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1856821">
            <a:off x="1685954" y="735480"/>
            <a:ext cx="298238" cy="298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4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707625" y="851925"/>
            <a:ext cx="5727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4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595925" y="1367168"/>
            <a:ext cx="492600" cy="4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Meeting by Slidesgo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1C232"/>
      </a:accent1>
      <a:accent2>
        <a:srgbClr val="747258"/>
      </a:accent2>
      <a:accent3>
        <a:srgbClr val="F1C632"/>
      </a:accent3>
      <a:accent4>
        <a:srgbClr val="2932D3"/>
      </a:accent4>
      <a:accent5>
        <a:srgbClr val="747258"/>
      </a:accent5>
      <a:accent6>
        <a:srgbClr val="AB82EC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