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3.jpeg" ContentType="image/jpeg"/>
  <Override PartName="/ppt/media/image4.jpeg" ContentType="image/jpeg"/>
  <Override PartName="/ppt/notesSlides/notesSlide19.xml" ContentType="application/vnd.openxmlformats-officedocument.presentationml.notesSlide+xml"/>
  <Override PartName="/ppt/notesSlides/notesSlide2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E9CC"/>
          </a:solidFill>
        </a:fill>
      </a:tcStyle>
    </a:wholeTbl>
    <a:band2H>
      <a:tcTxStyle b="def" i="def"/>
      <a:tcStyle>
        <a:tcBdr/>
        <a:fill>
          <a:solidFill>
            <a:srgbClr val="FC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8F8"/>
          </a:solidFill>
        </a:fill>
      </a:tcStyle>
    </a:wholeTbl>
    <a:band2H>
      <a:tcTxStyle b="def" i="def"/>
      <a:tcStyle>
        <a:tcBdr/>
        <a:fill>
          <a:solidFill>
            <a:srgbClr val="F1ECF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8F8"/>
          </a:solidFill>
        </a:fill>
      </a:tcStyle>
    </a:wholeTbl>
    <a:band2H>
      <a:tcTxStyle b="def" i="def"/>
      <a:tcStyle>
        <a:tcBdr/>
        <a:fill>
          <a:solidFill>
            <a:srgbClr val="F1ECF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20" name="Shape 620"/>
          <p:cNvSpPr/>
          <p:nvPr>
            <p:ph type="sldImg"/>
          </p:nvPr>
        </p:nvSpPr>
        <p:spPr>
          <a:xfrm>
            <a:off x="1143000" y="685800"/>
            <a:ext cx="4572000" cy="3429000"/>
          </a:xfrm>
          <a:prstGeom prst="rect">
            <a:avLst/>
          </a:prstGeom>
        </p:spPr>
        <p:txBody>
          <a:bodyPr/>
          <a:lstStyle/>
          <a:p>
            <a:pPr/>
          </a:p>
        </p:txBody>
      </p:sp>
      <p:sp>
        <p:nvSpPr>
          <p:cNvPr id="621" name="Shape 6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0" name="Shape 700"/>
          <p:cNvSpPr/>
          <p:nvPr>
            <p:ph type="sldImg"/>
          </p:nvPr>
        </p:nvSpPr>
        <p:spPr>
          <a:prstGeom prst="rect">
            <a:avLst/>
          </a:prstGeom>
        </p:spPr>
        <p:txBody>
          <a:bodyPr/>
          <a:lstStyle/>
          <a:p>
            <a:pPr/>
          </a:p>
        </p:txBody>
      </p:sp>
      <p:sp>
        <p:nvSpPr>
          <p:cNvPr id="701" name="Shape 701"/>
          <p:cNvSpPr/>
          <p:nvPr>
            <p:ph type="body" sz="quarter" idx="1"/>
          </p:nvPr>
        </p:nvSpPr>
        <p:spPr>
          <a:prstGeom prst="rect">
            <a:avLst/>
          </a:prstGeom>
        </p:spPr>
        <p:txBody>
          <a:bodyPr/>
          <a:lstStyle/>
          <a:p>
            <a:pPr>
              <a:defRPr sz="1100"/>
            </a:pPr>
            <a:r>
              <a:t>We interviewed nine people over the past week. Our goal was to truly get an array of perspectives that could lay out how people with different backgrounds interact with art and how their personal networks play in. This of course is dependent on the type of network they have access to. </a:t>
            </a:r>
          </a:p>
          <a:p>
            <a:pPr>
              <a:defRPr sz="1100"/>
            </a:pPr>
          </a:p>
          <a:p>
            <a:pPr>
              <a:defRPr sz="1100"/>
            </a:pPr>
            <a:r>
              <a:t>We looked at different types of users and people with different sizes of social circles. </a:t>
            </a:r>
          </a:p>
          <a:p>
            <a:pPr>
              <a:defRPr sz="1100"/>
            </a:pPr>
            <a:r>
              <a:t>Extreme users can be identified by those who are activley involved in media (podcast) or those who don’t engage in media at all. </a:t>
            </a:r>
          </a:p>
          <a:p>
            <a:pPr>
              <a:defRPr sz="1100"/>
            </a:pPr>
            <a:r>
              <a:t>Extreme users can also be identified by the social networks. Those with large audiences that they connect with compared to those who only connect with a few regarding art.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1" name="Shape 1011"/>
          <p:cNvSpPr/>
          <p:nvPr>
            <p:ph type="sldImg"/>
          </p:nvPr>
        </p:nvSpPr>
        <p:spPr>
          <a:prstGeom prst="rect">
            <a:avLst/>
          </a:prstGeom>
        </p:spPr>
        <p:txBody>
          <a:bodyPr/>
          <a:lstStyle/>
          <a:p>
            <a:pPr/>
          </a:p>
        </p:txBody>
      </p:sp>
      <p:sp>
        <p:nvSpPr>
          <p:cNvPr id="1012" name="Shape 1012"/>
          <p:cNvSpPr/>
          <p:nvPr>
            <p:ph type="body" sz="quarter" idx="1"/>
          </p:nvPr>
        </p:nvSpPr>
        <p:spPr>
          <a:prstGeom prst="rect">
            <a:avLst/>
          </a:prstGeom>
        </p:spPr>
        <p:txBody>
          <a:bodyPr/>
          <a:lstStyle>
            <a:lvl1pPr>
              <a:defRPr sz="1100"/>
            </a:lvl1pPr>
          </a:lstStyle>
          <a:p>
            <a:pPr/>
            <a:r>
              <a:t>Polina is an extreme user as both an avid producer and user. She actively engages with a large audience-base. This conversation led to stories about the barriers of figure skating and toxic culture that competitive arts may produce.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7" name="Shape 1057"/>
          <p:cNvSpPr/>
          <p:nvPr>
            <p:ph type="sldImg"/>
          </p:nvPr>
        </p:nvSpPr>
        <p:spPr>
          <a:prstGeom prst="rect">
            <a:avLst/>
          </a:prstGeom>
        </p:spPr>
        <p:txBody>
          <a:bodyPr/>
          <a:lstStyle/>
          <a:p>
            <a:pPr/>
          </a:p>
        </p:txBody>
      </p:sp>
      <p:sp>
        <p:nvSpPr>
          <p:cNvPr id="1058" name="Shape 1058"/>
          <p:cNvSpPr/>
          <p:nvPr>
            <p:ph type="body" sz="quarter" idx="1"/>
          </p:nvPr>
        </p:nvSpPr>
        <p:spPr>
          <a:prstGeom prst="rect">
            <a:avLst/>
          </a:prstGeom>
        </p:spPr>
        <p:txBody>
          <a:bodyPr/>
          <a:lstStyle>
            <a:lvl1pPr>
              <a:defRPr sz="1100"/>
            </a:lvl1pPr>
          </a:lstStyle>
          <a:p>
            <a:pPr/>
            <a:r>
              <a:t>Surprised that she didn’t want to share her art with a bigger audience. Was ok with it being a personal thing.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9" name="Shape 1149"/>
          <p:cNvSpPr/>
          <p:nvPr>
            <p:ph type="sldImg"/>
          </p:nvPr>
        </p:nvSpPr>
        <p:spPr>
          <a:prstGeom prst="rect">
            <a:avLst/>
          </a:prstGeom>
        </p:spPr>
        <p:txBody>
          <a:bodyPr/>
          <a:lstStyle/>
          <a:p>
            <a:pPr/>
          </a:p>
        </p:txBody>
      </p:sp>
      <p:sp>
        <p:nvSpPr>
          <p:cNvPr id="1150" name="Shape 1150"/>
          <p:cNvSpPr/>
          <p:nvPr>
            <p:ph type="body" sz="quarter" idx="1"/>
          </p:nvPr>
        </p:nvSpPr>
        <p:spPr>
          <a:prstGeom prst="rect">
            <a:avLst/>
          </a:prstGeom>
        </p:spPr>
        <p:txBody>
          <a:bodyPr/>
          <a:lstStyle/>
          <a:p>
            <a:pPr>
              <a:defRPr sz="1100"/>
            </a:pPr>
            <a:r>
              <a:t>Say: “art is a way of showing what we know”, “it’s for us, it’s just for you”, “[hula] is not just for your entertainment”</a:t>
            </a:r>
          </a:p>
          <a:p>
            <a:pPr>
              <a:defRPr sz="1100"/>
            </a:pPr>
            <a:r>
              <a:t>Think: culture shouldn’t be gatekept, culture should be shared, westerners don’t care as much about Hawaiian culture</a:t>
            </a:r>
          </a:p>
          <a:p>
            <a:pPr>
              <a:defRPr sz="1100"/>
            </a:pPr>
            <a:r>
              <a:t>Do: connect her friends with native artists that they may like, got a Hawaiian tattoo of geneaology to honor family and show other’s shes Hawaiian</a:t>
            </a:r>
          </a:p>
          <a:p>
            <a:pPr>
              <a:defRPr sz="1100"/>
            </a:pPr>
            <a:r>
              <a:t>Feel: Exhausted from having to tell people she’s Hawaiian, burdening for asking questions, protective of culture, exoticized, prideful, underappreciated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7" name="Shape 1157"/>
          <p:cNvSpPr/>
          <p:nvPr>
            <p:ph type="sldImg"/>
          </p:nvPr>
        </p:nvSpPr>
        <p:spPr>
          <a:prstGeom prst="rect">
            <a:avLst/>
          </a:prstGeom>
        </p:spPr>
        <p:txBody>
          <a:bodyPr/>
          <a:lstStyle/>
          <a:p>
            <a:pPr/>
          </a:p>
        </p:txBody>
      </p:sp>
      <p:sp>
        <p:nvSpPr>
          <p:cNvPr id="1158" name="Shape 1158"/>
          <p:cNvSpPr/>
          <p:nvPr>
            <p:ph type="body" sz="quarter" idx="1"/>
          </p:nvPr>
        </p:nvSpPr>
        <p:spPr>
          <a:prstGeom prst="rect">
            <a:avLst/>
          </a:prstGeom>
        </p:spPr>
        <p:txBody>
          <a:bodyPr/>
          <a:lstStyle/>
          <a:p>
            <a:pPr>
              <a:defRPr sz="1100"/>
            </a:pPr>
            <a:r>
              <a:t>Tension: it ca be intimidating to ask questions</a:t>
            </a:r>
          </a:p>
          <a:p>
            <a:pPr>
              <a:defRPr sz="1100"/>
            </a:pPr>
            <a:r>
              <a:t>Needs: a way for people to reconnect with culture that they may feel removed from</a:t>
            </a:r>
          </a:p>
          <a:p>
            <a:pPr>
              <a:defRPr sz="1100"/>
            </a:pPr>
            <a:r>
              <a:t>Contradiction: Believes that you should listen to the Hawaiian elders and masters for guidance in culture, but feels that famous elders dominate the space for people to share culture.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8" name="Shape 1168"/>
          <p:cNvSpPr/>
          <p:nvPr>
            <p:ph type="sldImg"/>
          </p:nvPr>
        </p:nvSpPr>
        <p:spPr>
          <a:prstGeom prst="rect">
            <a:avLst/>
          </a:prstGeom>
        </p:spPr>
        <p:txBody>
          <a:bodyPr/>
          <a:lstStyle/>
          <a:p>
            <a:pPr/>
          </a:p>
        </p:txBody>
      </p:sp>
      <p:sp>
        <p:nvSpPr>
          <p:cNvPr id="1169" name="Shape 1169"/>
          <p:cNvSpPr/>
          <p:nvPr>
            <p:ph type="body" sz="quarter" idx="1"/>
          </p:nvPr>
        </p:nvSpPr>
        <p:spPr>
          <a:prstGeom prst="rect">
            <a:avLst/>
          </a:prstGeom>
        </p:spPr>
        <p:txBody>
          <a:bodyPr/>
          <a:lstStyle/>
          <a:p>
            <a:pPr>
              <a:defRPr sz="1100"/>
            </a:pPr>
            <a:r>
              <a:t>Tension: it ca be intimidating to ask questions</a:t>
            </a:r>
          </a:p>
          <a:p>
            <a:pPr>
              <a:defRPr sz="1100"/>
            </a:pPr>
            <a:r>
              <a:t>Needs: a way for people to reconnect with culture that they may feel removed from</a:t>
            </a:r>
          </a:p>
          <a:p>
            <a:pPr>
              <a:defRPr sz="1100"/>
            </a:pPr>
            <a:r>
              <a:t>Contradiction: Believes that you should listen to the Hawaiian elders and masters for guidance in culture, but feels that famous elders dominate the space for people to share culture.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6" name="Shape 1176"/>
          <p:cNvSpPr/>
          <p:nvPr>
            <p:ph type="sldImg"/>
          </p:nvPr>
        </p:nvSpPr>
        <p:spPr>
          <a:prstGeom prst="rect">
            <a:avLst/>
          </a:prstGeom>
        </p:spPr>
        <p:txBody>
          <a:bodyPr/>
          <a:lstStyle/>
          <a:p>
            <a:pPr/>
          </a:p>
        </p:txBody>
      </p:sp>
      <p:sp>
        <p:nvSpPr>
          <p:cNvPr id="1177" name="Shape 1177"/>
          <p:cNvSpPr/>
          <p:nvPr>
            <p:ph type="body" sz="quarter" idx="1"/>
          </p:nvPr>
        </p:nvSpPr>
        <p:spPr>
          <a:prstGeom prst="rect">
            <a:avLst/>
          </a:prstGeom>
        </p:spPr>
        <p:txBody>
          <a:bodyPr/>
          <a:lstStyle/>
          <a:p>
            <a:pPr>
              <a:defRPr sz="1100"/>
            </a:pPr>
            <a:r>
              <a:t>Tension: it ca be intimidating to ask questions</a:t>
            </a:r>
          </a:p>
          <a:p>
            <a:pPr>
              <a:defRPr sz="1100"/>
            </a:pPr>
            <a:r>
              <a:t>Needs: a way for people to reconnect with culture that they may feel removed from</a:t>
            </a:r>
          </a:p>
          <a:p>
            <a:pPr>
              <a:defRPr sz="1100"/>
            </a:pPr>
            <a:r>
              <a:t>Contradiction: Believes that you should listen to the Hawaiian elders and masters for guidance in culture, but feels that famous elders dominate the space for people to share culture.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6" name="Shape 1186"/>
          <p:cNvSpPr/>
          <p:nvPr>
            <p:ph type="sldImg"/>
          </p:nvPr>
        </p:nvSpPr>
        <p:spPr>
          <a:prstGeom prst="rect">
            <a:avLst/>
          </a:prstGeom>
        </p:spPr>
        <p:txBody>
          <a:bodyPr/>
          <a:lstStyle/>
          <a:p>
            <a:pPr/>
          </a:p>
        </p:txBody>
      </p:sp>
      <p:sp>
        <p:nvSpPr>
          <p:cNvPr id="1187" name="Shape 1187"/>
          <p:cNvSpPr/>
          <p:nvPr>
            <p:ph type="body" sz="quarter" idx="1"/>
          </p:nvPr>
        </p:nvSpPr>
        <p:spPr>
          <a:prstGeom prst="rect">
            <a:avLst/>
          </a:prstGeom>
        </p:spPr>
        <p:txBody>
          <a:bodyPr/>
          <a:lstStyle/>
          <a:p>
            <a:pPr>
              <a:defRPr sz="1100"/>
            </a:pPr>
            <a:r>
              <a:t>Tension: it ca be intimidating to ask questions</a:t>
            </a:r>
          </a:p>
          <a:p>
            <a:pPr>
              <a:defRPr sz="1100"/>
            </a:pPr>
            <a:r>
              <a:t>Needs: a way for people to reconnect with culture that they may feel removed from</a:t>
            </a:r>
          </a:p>
          <a:p>
            <a:pPr>
              <a:defRPr sz="1100"/>
            </a:pPr>
            <a:r>
              <a:t>Contradiction: Believes that you should listen to the Hawaiian elders and masters for guidance in culture, but feels that famous elders dominate the space for people to share culture.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4" name="Shape 1194"/>
          <p:cNvSpPr/>
          <p:nvPr>
            <p:ph type="sldImg"/>
          </p:nvPr>
        </p:nvSpPr>
        <p:spPr>
          <a:prstGeom prst="rect">
            <a:avLst/>
          </a:prstGeom>
        </p:spPr>
        <p:txBody>
          <a:bodyPr/>
          <a:lstStyle/>
          <a:p>
            <a:pPr/>
          </a:p>
        </p:txBody>
      </p:sp>
      <p:sp>
        <p:nvSpPr>
          <p:cNvPr id="1195" name="Shape 1195"/>
          <p:cNvSpPr/>
          <p:nvPr>
            <p:ph type="body" sz="quarter" idx="1"/>
          </p:nvPr>
        </p:nvSpPr>
        <p:spPr>
          <a:prstGeom prst="rect">
            <a:avLst/>
          </a:prstGeom>
        </p:spPr>
        <p:txBody>
          <a:bodyPr/>
          <a:lstStyle/>
          <a:p>
            <a:pPr>
              <a:defRPr sz="1100"/>
            </a:pPr>
            <a:r>
              <a:t>Tension: it ca be intimidating to ask questions</a:t>
            </a:r>
          </a:p>
          <a:p>
            <a:pPr>
              <a:defRPr sz="1100"/>
            </a:pPr>
            <a:r>
              <a:t>Needs: a way for people to reconnect with culture that they may feel removed from</a:t>
            </a:r>
          </a:p>
          <a:p>
            <a:pPr>
              <a:defRPr sz="1100"/>
            </a:pPr>
            <a:r>
              <a:t>Contradiction: Believes that you should listen to the Hawaiian elders and masters for guidance in culture, but feels that famous elders dominate the space for people to share culture.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4" name="Shape 1204"/>
          <p:cNvSpPr/>
          <p:nvPr>
            <p:ph type="sldImg"/>
          </p:nvPr>
        </p:nvSpPr>
        <p:spPr>
          <a:prstGeom prst="rect">
            <a:avLst/>
          </a:prstGeom>
        </p:spPr>
        <p:txBody>
          <a:bodyPr/>
          <a:lstStyle/>
          <a:p>
            <a:pPr/>
          </a:p>
        </p:txBody>
      </p:sp>
      <p:sp>
        <p:nvSpPr>
          <p:cNvPr id="1205" name="Shape 1205"/>
          <p:cNvSpPr/>
          <p:nvPr>
            <p:ph type="body" sz="quarter" idx="1"/>
          </p:nvPr>
        </p:nvSpPr>
        <p:spPr>
          <a:prstGeom prst="rect">
            <a:avLst/>
          </a:prstGeom>
        </p:spPr>
        <p:txBody>
          <a:bodyPr/>
          <a:lstStyle/>
          <a:p>
            <a:pPr>
              <a:defRPr sz="1100"/>
            </a:pPr>
            <a:r>
              <a:t>Tension: it ca be intimidating to ask questions</a:t>
            </a:r>
          </a:p>
          <a:p>
            <a:pPr>
              <a:defRPr sz="1100"/>
            </a:pPr>
            <a:r>
              <a:t>Needs: a way for people to reconnect with culture that they may feel removed from</a:t>
            </a:r>
          </a:p>
          <a:p>
            <a:pPr>
              <a:defRPr sz="1100"/>
            </a:pPr>
            <a:r>
              <a:t>Contradiction: Believes that you should listen to the Hawaiian elders and masters for guidance in culture, but feels that famous elders dominate the space for people to share culture.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0" name="Shape 1250"/>
          <p:cNvSpPr/>
          <p:nvPr>
            <p:ph type="sldImg"/>
          </p:nvPr>
        </p:nvSpPr>
        <p:spPr>
          <a:prstGeom prst="rect">
            <a:avLst/>
          </a:prstGeom>
        </p:spPr>
        <p:txBody>
          <a:bodyPr/>
          <a:lstStyle/>
          <a:p>
            <a:pPr/>
          </a:p>
        </p:txBody>
      </p:sp>
      <p:sp>
        <p:nvSpPr>
          <p:cNvPr id="1251" name="Shape 1251"/>
          <p:cNvSpPr/>
          <p:nvPr>
            <p:ph type="body" sz="quarter" idx="1"/>
          </p:nvPr>
        </p:nvSpPr>
        <p:spPr>
          <a:prstGeom prst="rect">
            <a:avLst/>
          </a:prstGeom>
        </p:spPr>
        <p:txBody>
          <a:bodyPr/>
          <a:lstStyle/>
          <a:p>
            <a:pPr>
              <a:defRPr sz="1100"/>
            </a:pPr>
            <a:r>
              <a:t>Tension: it ca be intimidating to ask questions</a:t>
            </a:r>
          </a:p>
          <a:p>
            <a:pPr>
              <a:defRPr sz="1100"/>
            </a:pPr>
            <a:r>
              <a:t>Needs: a way for people to reconnect with culture that they may feel removed from</a:t>
            </a:r>
          </a:p>
          <a:p>
            <a:pPr>
              <a:defRPr sz="1100"/>
            </a:pPr>
            <a:r>
              <a:t>Contradiction: Believes that you should listen to the Hawaiian elders and masters for guidance in culture, but feels that famous elders dominate the space for people to share culture.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4" name="Shape 874"/>
          <p:cNvSpPr/>
          <p:nvPr>
            <p:ph type="sldImg"/>
          </p:nvPr>
        </p:nvSpPr>
        <p:spPr>
          <a:prstGeom prst="rect">
            <a:avLst/>
          </a:prstGeom>
        </p:spPr>
        <p:txBody>
          <a:bodyPr/>
          <a:lstStyle/>
          <a:p>
            <a:pPr/>
          </a:p>
        </p:txBody>
      </p:sp>
      <p:sp>
        <p:nvSpPr>
          <p:cNvPr id="875" name="Shape 875"/>
          <p:cNvSpPr/>
          <p:nvPr>
            <p:ph type="body" sz="quarter" idx="1"/>
          </p:nvPr>
        </p:nvSpPr>
        <p:spPr>
          <a:prstGeom prst="rect">
            <a:avLst/>
          </a:prstGeom>
        </p:spPr>
        <p:txBody>
          <a:bodyPr/>
          <a:lstStyle>
            <a:lvl1pPr>
              <a:defRPr sz="1100"/>
            </a:lvl1pPr>
          </a:lstStyle>
          <a:p>
            <a:pPr/>
            <a:r>
              <a:t>Why did we choose him? Jerry recommended him. Also turned out to be a great candidate because he showed how arts/culture intertwines with the LGBTQ community.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1" name="Shape 1261"/>
          <p:cNvSpPr/>
          <p:nvPr>
            <p:ph type="sldImg"/>
          </p:nvPr>
        </p:nvSpPr>
        <p:spPr>
          <a:prstGeom prst="rect">
            <a:avLst/>
          </a:prstGeom>
        </p:spPr>
        <p:txBody>
          <a:bodyPr/>
          <a:lstStyle/>
          <a:p>
            <a:pPr/>
          </a:p>
        </p:txBody>
      </p:sp>
      <p:sp>
        <p:nvSpPr>
          <p:cNvPr id="1262" name="Shape 1262"/>
          <p:cNvSpPr/>
          <p:nvPr>
            <p:ph type="body" sz="quarter" idx="1"/>
          </p:nvPr>
        </p:nvSpPr>
        <p:spPr>
          <a:prstGeom prst="rect">
            <a:avLst/>
          </a:prstGeom>
        </p:spPr>
        <p:txBody>
          <a:bodyPr/>
          <a:lstStyle/>
          <a:p>
            <a:pPr>
              <a:defRPr sz="1100"/>
            </a:pPr>
            <a:r>
              <a:t>Tension: it ca be intimidating to ask questions</a:t>
            </a:r>
          </a:p>
          <a:p>
            <a:pPr>
              <a:defRPr sz="1100"/>
            </a:pPr>
            <a:r>
              <a:t>Needs: a way for people to reconnect with culture that they may feel removed from</a:t>
            </a:r>
          </a:p>
          <a:p>
            <a:pPr>
              <a:defRPr sz="1100"/>
            </a:pPr>
            <a:r>
              <a:t>Contradiction: Believes that you should listen to the Hawaiian elders and masters for guidance in culture, but feels that famous elders dominate the space for people to share culture.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9" name="Shape 909"/>
          <p:cNvSpPr/>
          <p:nvPr>
            <p:ph type="sldImg"/>
          </p:nvPr>
        </p:nvSpPr>
        <p:spPr>
          <a:prstGeom prst="rect">
            <a:avLst/>
          </a:prstGeom>
        </p:spPr>
        <p:txBody>
          <a:bodyPr/>
          <a:lstStyle/>
          <a:p>
            <a:pPr/>
          </a:p>
        </p:txBody>
      </p:sp>
      <p:sp>
        <p:nvSpPr>
          <p:cNvPr id="910" name="Shape 910"/>
          <p:cNvSpPr/>
          <p:nvPr>
            <p:ph type="body" sz="quarter" idx="1"/>
          </p:nvPr>
        </p:nvSpPr>
        <p:spPr>
          <a:prstGeom prst="rect">
            <a:avLst/>
          </a:prstGeom>
        </p:spPr>
        <p:txBody>
          <a:bodyPr/>
          <a:lstStyle>
            <a:lvl1pPr>
              <a:defRPr sz="1100"/>
            </a:lvl1pPr>
          </a:lstStyle>
          <a:p>
            <a:pPr/>
            <a:r>
              <a:t>A lot of our discussion with Jerry revolved around philanthropy, which we will be discussing further 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2" name="Shape 922"/>
          <p:cNvSpPr/>
          <p:nvPr>
            <p:ph type="sldImg"/>
          </p:nvPr>
        </p:nvSpPr>
        <p:spPr>
          <a:prstGeom prst="rect">
            <a:avLst/>
          </a:prstGeom>
        </p:spPr>
        <p:txBody>
          <a:bodyPr/>
          <a:lstStyle/>
          <a:p>
            <a:pPr/>
          </a:p>
        </p:txBody>
      </p:sp>
      <p:sp>
        <p:nvSpPr>
          <p:cNvPr id="923" name="Shape 923"/>
          <p:cNvSpPr/>
          <p:nvPr>
            <p:ph type="body" sz="quarter" idx="1"/>
          </p:nvPr>
        </p:nvSpPr>
        <p:spPr>
          <a:prstGeom prst="rect">
            <a:avLst/>
          </a:prstGeom>
        </p:spPr>
        <p:txBody>
          <a:bodyPr/>
          <a:lstStyle>
            <a:lvl1pPr>
              <a:defRPr sz="1100"/>
            </a:lvl1pPr>
          </a:lstStyle>
          <a:p>
            <a:pPr/>
            <a:r>
              <a:t>Just is one of our extreme users who represents a nonuser-nonartist. He does consume media, but doesn’t actively seek it.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5" name="Shape 935"/>
          <p:cNvSpPr/>
          <p:nvPr>
            <p:ph type="sldImg"/>
          </p:nvPr>
        </p:nvSpPr>
        <p:spPr>
          <a:prstGeom prst="rect">
            <a:avLst/>
          </a:prstGeom>
        </p:spPr>
        <p:txBody>
          <a:bodyPr/>
          <a:lstStyle/>
          <a:p>
            <a:pPr/>
          </a:p>
        </p:txBody>
      </p:sp>
      <p:sp>
        <p:nvSpPr>
          <p:cNvPr id="936" name="Shape 936"/>
          <p:cNvSpPr/>
          <p:nvPr>
            <p:ph type="body" sz="quarter" idx="1"/>
          </p:nvPr>
        </p:nvSpPr>
        <p:spPr>
          <a:prstGeom prst="rect">
            <a:avLst/>
          </a:prstGeom>
        </p:spPr>
        <p:txBody>
          <a:bodyPr/>
          <a:lstStyle>
            <a:lvl1pPr>
              <a:defRPr sz="1100"/>
            </a:lvl1pPr>
          </a:lstStyle>
          <a:p>
            <a:pPr/>
            <a:r>
              <a:t>Conversation revolved around the meanings behind recommendations. How poeple feel closer when you send a personal recommendation rather than simply posting it on facebook. Also talked about how he would bring other people to musical theratre with him to share his love for the art and they would go because they’re close to him.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8" name="Shape 948"/>
          <p:cNvSpPr/>
          <p:nvPr>
            <p:ph type="sldImg"/>
          </p:nvPr>
        </p:nvSpPr>
        <p:spPr>
          <a:prstGeom prst="rect">
            <a:avLst/>
          </a:prstGeom>
        </p:spPr>
        <p:txBody>
          <a:bodyPr/>
          <a:lstStyle/>
          <a:p>
            <a:pPr/>
          </a:p>
        </p:txBody>
      </p:sp>
      <p:sp>
        <p:nvSpPr>
          <p:cNvPr id="949" name="Shape 949"/>
          <p:cNvSpPr/>
          <p:nvPr>
            <p:ph type="body" sz="quarter" idx="1"/>
          </p:nvPr>
        </p:nvSpPr>
        <p:spPr>
          <a:prstGeom prst="rect">
            <a:avLst/>
          </a:prstGeom>
        </p:spPr>
        <p:txBody>
          <a:bodyPr/>
          <a:lstStyle>
            <a:lvl1pPr>
              <a:defRPr sz="1100"/>
            </a:lvl1pPr>
          </a:lstStyle>
          <a:p>
            <a:pPr/>
            <a:r>
              <a:t>Chosen because she is both a consumer and producer of art. Also could talk about minority cultures and how art plays a role in indigineity.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1" name="Shape 961"/>
          <p:cNvSpPr/>
          <p:nvPr>
            <p:ph type="sldImg"/>
          </p:nvPr>
        </p:nvSpPr>
        <p:spPr>
          <a:prstGeom prst="rect">
            <a:avLst/>
          </a:prstGeom>
        </p:spPr>
        <p:txBody>
          <a:bodyPr/>
          <a:lstStyle/>
          <a:p>
            <a:pPr/>
          </a:p>
        </p:txBody>
      </p:sp>
      <p:sp>
        <p:nvSpPr>
          <p:cNvPr id="962" name="Shape 962"/>
          <p:cNvSpPr/>
          <p:nvPr>
            <p:ph type="body" sz="quarter" idx="1"/>
          </p:nvPr>
        </p:nvSpPr>
        <p:spPr>
          <a:prstGeom prst="rect">
            <a:avLst/>
          </a:prstGeom>
        </p:spPr>
        <p:txBody>
          <a:bodyPr/>
          <a:lstStyle>
            <a:lvl1pPr>
              <a:defRPr sz="1100"/>
            </a:lvl1pPr>
          </a:lstStyle>
          <a:p>
            <a:pPr/>
            <a:r>
              <a:t>Conversation revolved around how art is intertwined with cultural identity and perception.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4" name="Shape 974"/>
          <p:cNvSpPr/>
          <p:nvPr>
            <p:ph type="sldImg"/>
          </p:nvPr>
        </p:nvSpPr>
        <p:spPr>
          <a:prstGeom prst="rect">
            <a:avLst/>
          </a:prstGeom>
        </p:spPr>
        <p:txBody>
          <a:bodyPr/>
          <a:lstStyle/>
          <a:p>
            <a:pPr/>
          </a:p>
        </p:txBody>
      </p:sp>
      <p:sp>
        <p:nvSpPr>
          <p:cNvPr id="975" name="Shape 975"/>
          <p:cNvSpPr/>
          <p:nvPr>
            <p:ph type="body" sz="quarter" idx="1"/>
          </p:nvPr>
        </p:nvSpPr>
        <p:spPr>
          <a:prstGeom prst="rect">
            <a:avLst/>
          </a:prstGeom>
        </p:spPr>
        <p:txBody>
          <a:bodyPr/>
          <a:lstStyle/>
          <a:p>
            <a:pPr>
              <a:defRPr sz="1100"/>
            </a:pPr>
            <a:r>
              <a:t>I wouldn’t say that Marisa is on the low end of the user scale lol. She uses media pretty often. I would say shes average</a:t>
            </a:r>
          </a:p>
          <a:p>
            <a:pPr>
              <a:defRPr sz="1100"/>
            </a:pPr>
            <a:r>
              <a:t>Marisa gives the contrasting perspective to Kawena. She did not grow up Hawaiian, so she immersed herself in a culture that she isn’t associated with by blood. Had to navigate ways to solidify her position within the community.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7" name="Shape 987"/>
          <p:cNvSpPr/>
          <p:nvPr>
            <p:ph type="sldImg"/>
          </p:nvPr>
        </p:nvSpPr>
        <p:spPr>
          <a:prstGeom prst="rect">
            <a:avLst/>
          </a:prstGeom>
        </p:spPr>
        <p:txBody>
          <a:bodyPr/>
          <a:lstStyle/>
          <a:p>
            <a:pPr/>
          </a:p>
        </p:txBody>
      </p:sp>
      <p:sp>
        <p:nvSpPr>
          <p:cNvPr id="988" name="Shape 988"/>
          <p:cNvSpPr/>
          <p:nvPr>
            <p:ph type="body" sz="quarter" idx="1"/>
          </p:nvPr>
        </p:nvSpPr>
        <p:spPr>
          <a:prstGeom prst="rect">
            <a:avLst/>
          </a:prstGeom>
        </p:spPr>
        <p:txBody>
          <a:bodyPr/>
          <a:lstStyle/>
          <a:p>
            <a:pPr>
              <a:defRPr sz="1100"/>
            </a:pPr>
            <a:r>
              <a:t>I wouldn’t say that Marisa is on the low end of the user scale lol. She uses media pretty often. I would say shes average</a:t>
            </a:r>
          </a:p>
          <a:p>
            <a:pPr>
              <a:defRPr sz="1100"/>
            </a:pPr>
            <a:r>
              <a:t>Marisa gives the contrasting perspective to Kawena. She did not grow up Hawaiian, so she immersed herself in a culture that she isn’t associated with by blood. Had to navigate ways to solidify her position within the community. </a:t>
            </a:r>
          </a:p>
          <a:p>
            <a:pPr>
              <a:defRPr sz="1100"/>
            </a:pPr>
          </a:p>
          <a:p>
            <a:pPr>
              <a:defRPr sz="1100"/>
            </a:pPr>
            <a:r>
              <a:t>Conversation explored the ways that she reconnected with a Hawaiian identity through hula, even though she is not Hawaiian by blood. Also talks about the challenges she faces in breaking down stereotypes of Hawaiian artists.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592849" y="2257100"/>
            <a:ext cx="5958301" cy="943201"/>
          </a:xfrm>
          <a:prstGeom prst="rect">
            <a:avLst/>
          </a:prstGeom>
        </p:spPr>
        <p:txBody>
          <a:bodyPr anchor="ctr">
            <a:normAutofit fontScale="100000" lnSpcReduction="0"/>
          </a:bodyPr>
          <a:lstStyle>
            <a:lvl1pPr algn="ctr">
              <a:defRPr sz="5200">
                <a:solidFill>
                  <a:schemeClr val="accent4"/>
                </a:solidFill>
              </a:defRPr>
            </a:lvl1pPr>
          </a:lstStyle>
          <a:p>
            <a:pPr/>
            <a:r>
              <a:t>Title Text</a:t>
            </a:r>
          </a:p>
        </p:txBody>
      </p:sp>
      <p:sp>
        <p:nvSpPr>
          <p:cNvPr id="12" name="Body Level One…"/>
          <p:cNvSpPr txBox="1"/>
          <p:nvPr>
            <p:ph type="body" sz="quarter" idx="1"/>
          </p:nvPr>
        </p:nvSpPr>
        <p:spPr>
          <a:xfrm>
            <a:off x="2617649" y="1786700"/>
            <a:ext cx="3908702" cy="470401"/>
          </a:xfrm>
          <a:prstGeom prst="rect">
            <a:avLst/>
          </a:prstGeom>
        </p:spPr>
        <p:txBody>
          <a:bodyPr anchor="ctr">
            <a:normAutofit fontScale="100000" lnSpcReduction="0"/>
          </a:bodyPr>
          <a:lstStyle>
            <a:lvl1pPr marL="342900" indent="-228600" algn="ctr">
              <a:buClrTx/>
              <a:buSzTx/>
              <a:buFontTx/>
              <a:buNone/>
            </a:lvl1pPr>
            <a:lvl2pPr marL="342900" indent="254000" algn="ctr">
              <a:buClrTx/>
              <a:buSzTx/>
              <a:buFontTx/>
              <a:buNone/>
            </a:lvl2pPr>
            <a:lvl3pPr marL="342900" indent="711200" algn="ctr">
              <a:buClrTx/>
              <a:buSzTx/>
              <a:buFontTx/>
              <a:buNone/>
            </a:lvl3pPr>
            <a:lvl4pPr marL="342900" indent="1168400" algn="ctr">
              <a:buClrTx/>
              <a:buSzTx/>
              <a:buFontTx/>
              <a:buNone/>
            </a:lvl4pPr>
            <a:lvl5pPr marL="342900" indent="16256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Google Shape;11;p2"/>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14" name="Google Shape;12;p2"/>
          <p:cNvSpPr/>
          <p:nvPr/>
        </p:nvSpPr>
        <p:spPr>
          <a:xfrm>
            <a:off x="66"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109" name="xx%"/>
          <p:cNvSpPr txBox="1"/>
          <p:nvPr>
            <p:ph type="title" hasCustomPrompt="1"/>
          </p:nvPr>
        </p:nvSpPr>
        <p:spPr>
          <a:xfrm>
            <a:off x="1693499" y="1924050"/>
            <a:ext cx="5757002" cy="1069501"/>
          </a:xfrm>
          <a:prstGeom prst="rect">
            <a:avLst/>
          </a:prstGeom>
        </p:spPr>
        <p:txBody>
          <a:bodyPr anchor="b">
            <a:normAutofit fontScale="100000" lnSpcReduction="0"/>
          </a:bodyPr>
          <a:lstStyle>
            <a:lvl1pPr algn="ctr">
              <a:defRPr sz="7200">
                <a:solidFill>
                  <a:schemeClr val="accent1"/>
                </a:solidFill>
              </a:defRPr>
            </a:lvl1pPr>
          </a:lstStyle>
          <a:p>
            <a:pPr/>
            <a:r>
              <a:t>xx%</a:t>
            </a:r>
          </a:p>
        </p:txBody>
      </p:sp>
      <p:sp>
        <p:nvSpPr>
          <p:cNvPr id="110" name="Google Shape;59;p11"/>
          <p:cNvSpPr/>
          <p:nvPr/>
        </p:nvSpPr>
        <p:spPr>
          <a:xfrm flipH="1">
            <a:off x="7603491"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111" name="Google Shape;60;p11"/>
          <p:cNvSpPr/>
          <p:nvPr/>
        </p:nvSpPr>
        <p:spPr>
          <a:xfrm flipH="1" rot="10800000">
            <a:off x="66"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112" name="Body Level One…"/>
          <p:cNvSpPr txBox="1"/>
          <p:nvPr>
            <p:ph type="body" sz="quarter" idx="1"/>
          </p:nvPr>
        </p:nvSpPr>
        <p:spPr>
          <a:xfrm>
            <a:off x="1697400" y="2847975"/>
            <a:ext cx="5757001" cy="450300"/>
          </a:xfrm>
          <a:prstGeom prst="rect">
            <a:avLst/>
          </a:prstGeom>
        </p:spPr>
        <p:txBody>
          <a:bodyPr>
            <a:normAutofit fontScale="100000" lnSpcReduction="0"/>
          </a:bodyPr>
          <a:lstStyle>
            <a:lvl1pPr marL="342900" indent="-228600" algn="ctr">
              <a:buClrTx/>
              <a:buSzTx/>
              <a:buFontTx/>
              <a:buNone/>
            </a:lvl1pPr>
            <a:lvl2pPr marL="342900" indent="254000" algn="ctr">
              <a:buClrTx/>
              <a:buSzTx/>
              <a:buFontTx/>
              <a:buNone/>
            </a:lvl2pPr>
            <a:lvl3pPr marL="342900" indent="711200" algn="ctr">
              <a:buClrTx/>
              <a:buSzTx/>
              <a:buFontTx/>
              <a:buNone/>
            </a:lvl3pPr>
            <a:lvl4pPr marL="342900" indent="1168400" algn="ctr">
              <a:buClrTx/>
              <a:buSzTx/>
              <a:buFontTx/>
              <a:buNone/>
            </a:lvl4pPr>
            <a:lvl5pPr marL="342900" indent="16256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13" name="Google Shape;62;p11"/>
          <p:cNvSpPr/>
          <p:nvPr/>
        </p:nvSpPr>
        <p:spPr>
          <a:xfrm flipH="1">
            <a:off x="720061" y="539999"/>
            <a:ext cx="4908901" cy="227701"/>
          </a:xfrm>
          <a:prstGeom prst="rect">
            <a:avLst/>
          </a:prstGeom>
          <a:solidFill>
            <a:srgbClr val="000000"/>
          </a:solidFill>
          <a:ln w="12700">
            <a:miter lim="400000"/>
          </a:ln>
        </p:spPr>
        <p:txBody>
          <a:bodyPr lIns="0" tIns="0" rIns="0" bIns="0" anchor="ctr"/>
          <a:lstStyle/>
          <a:p>
            <a:pPr/>
          </a:p>
        </p:txBody>
      </p:sp>
      <p:sp>
        <p:nvSpPr>
          <p:cNvPr id="114" name="Google Shape;63;p11"/>
          <p:cNvSpPr/>
          <p:nvPr/>
        </p:nvSpPr>
        <p:spPr>
          <a:xfrm flipH="1">
            <a:off x="3515112" y="4341174"/>
            <a:ext cx="4908901" cy="227701"/>
          </a:xfrm>
          <a:prstGeom prst="rect">
            <a:avLst/>
          </a:prstGeom>
          <a:solidFill>
            <a:srgbClr val="000000"/>
          </a:solidFill>
          <a:ln w="12700">
            <a:miter lim="400000"/>
          </a:ln>
        </p:spPr>
        <p:txBody>
          <a:bodyPr lIns="0" tIns="0" rIns="0" bIns="0" anchor="ctr"/>
          <a:lstStyle/>
          <a:p>
            <a:pP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2">
    <p:spTree>
      <p:nvGrpSpPr>
        <p:cNvPr id="1" name=""/>
        <p:cNvGrpSpPr/>
        <p:nvPr/>
      </p:nvGrpSpPr>
      <p:grpSpPr>
        <a:xfrm>
          <a:off x="0" y="0"/>
          <a:ext cx="0" cy="0"/>
          <a:chOff x="0" y="0"/>
          <a:chExt cx="0" cy="0"/>
        </a:xfrm>
      </p:grpSpPr>
      <p:sp>
        <p:nvSpPr>
          <p:cNvPr id="129" name="Google Shape;66;p13"/>
          <p:cNvSpPr/>
          <p:nvPr/>
        </p:nvSpPr>
        <p:spPr>
          <a:xfrm rot="10800000">
            <a:off x="7603491"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130" name="Title Text"/>
          <p:cNvSpPr txBox="1"/>
          <p:nvPr>
            <p:ph type="title"/>
          </p:nvPr>
        </p:nvSpPr>
        <p:spPr>
          <a:xfrm>
            <a:off x="4572000" y="539999"/>
            <a:ext cx="38520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131" name="Body Level One…"/>
          <p:cNvSpPr txBox="1"/>
          <p:nvPr>
            <p:ph type="body" sz="quarter" idx="1"/>
          </p:nvPr>
        </p:nvSpPr>
        <p:spPr>
          <a:xfrm>
            <a:off x="4830800" y="1564700"/>
            <a:ext cx="3436801" cy="2417700"/>
          </a:xfrm>
          <a:prstGeom prst="rect">
            <a:avLst/>
          </a:prstGeom>
        </p:spPr>
        <p:txBody>
          <a:bodyPr>
            <a:normAutofit fontScale="100000" lnSpcReduction="0"/>
          </a:bodyPr>
          <a:lstStyle>
            <a:lvl1pPr>
              <a:buClr>
                <a:schemeClr val="accent1"/>
              </a:buClr>
              <a:buSzPts val="1600"/>
              <a:buFontTx/>
              <a:buAutoNum type="arabicPeriod" startAt="1"/>
              <a:defRPr sz="1600"/>
            </a:lvl1pPr>
            <a:lvl2pPr marL="959757" indent="-362857">
              <a:buClr>
                <a:schemeClr val="accent1"/>
              </a:buClr>
              <a:buSzPts val="1600"/>
              <a:buFontTx/>
              <a:buAutoNum type="alphaLcPeriod" startAt="1"/>
              <a:defRPr sz="1600"/>
            </a:lvl2pPr>
            <a:lvl3pPr marL="1416957" indent="-362857">
              <a:buClr>
                <a:schemeClr val="accent1"/>
              </a:buClr>
              <a:buSzPts val="1600"/>
              <a:buFontTx/>
              <a:buAutoNum type="romanLcPeriod" startAt="1"/>
              <a:defRPr sz="1600"/>
            </a:lvl3pPr>
            <a:lvl4pPr marL="1874157" indent="-362857">
              <a:buClr>
                <a:schemeClr val="accent1"/>
              </a:buClr>
              <a:buSzPts val="1600"/>
              <a:buFontTx/>
              <a:buAutoNum type="arabicPeriod" startAt="1"/>
              <a:defRPr sz="1600"/>
            </a:lvl4pPr>
            <a:lvl5pPr marL="2331357" indent="-362857">
              <a:buClr>
                <a:schemeClr val="accent1"/>
              </a:buClr>
              <a:buSzPts val="1600"/>
              <a:buFontTx/>
              <a:buAutoNum type="alphaLcPeriod" startAt="1"/>
              <a:defRPr sz="1600"/>
            </a:lvl5pPr>
          </a:lstStyle>
          <a:p>
            <a:pPr/>
            <a:r>
              <a:t>Body Level One</a:t>
            </a:r>
          </a:p>
          <a:p>
            <a:pPr lvl="1"/>
            <a:r>
              <a:t>Body Level Two</a:t>
            </a:r>
          </a:p>
          <a:p>
            <a:pPr lvl="2"/>
            <a:r>
              <a:t>Body Level Three</a:t>
            </a:r>
          </a:p>
          <a:p>
            <a:pPr lvl="3"/>
            <a:r>
              <a:t>Body Level Four</a:t>
            </a:r>
          </a:p>
          <a:p>
            <a:pPr lvl="4"/>
            <a:r>
              <a:t>Body Level Five</a:t>
            </a:r>
          </a:p>
        </p:txBody>
      </p:sp>
      <p:sp>
        <p:nvSpPr>
          <p:cNvPr id="1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
    <p:spTree>
      <p:nvGrpSpPr>
        <p:cNvPr id="1" name=""/>
        <p:cNvGrpSpPr/>
        <p:nvPr/>
      </p:nvGrpSpPr>
      <p:grpSpPr>
        <a:xfrm>
          <a:off x="0" y="0"/>
          <a:ext cx="0" cy="0"/>
          <a:chOff x="0" y="0"/>
          <a:chExt cx="0" cy="0"/>
        </a:xfrm>
      </p:grpSpPr>
      <p:sp>
        <p:nvSpPr>
          <p:cNvPr id="139" name="Google Shape;70;p14"/>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140" name="Google Shape;71;p14"/>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_1">
    <p:spTree>
      <p:nvGrpSpPr>
        <p:cNvPr id="1" name=""/>
        <p:cNvGrpSpPr/>
        <p:nvPr/>
      </p:nvGrpSpPr>
      <p:grpSpPr>
        <a:xfrm>
          <a:off x="0" y="0"/>
          <a:ext cx="0" cy="0"/>
          <a:chOff x="0" y="0"/>
          <a:chExt cx="0" cy="0"/>
        </a:xfrm>
      </p:grpSpPr>
      <p:sp>
        <p:nvSpPr>
          <p:cNvPr id="148" name="Google Shape;73;p15"/>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4"/>
          </a:solidFill>
          <a:ln w="12700">
            <a:miter lim="400000"/>
          </a:ln>
        </p:spPr>
        <p:txBody>
          <a:bodyPr lIns="0" tIns="0" rIns="0" bIns="0" anchor="ctr"/>
          <a:lstStyle/>
          <a:p>
            <a:pPr/>
          </a:p>
        </p:txBody>
      </p:sp>
      <p:sp>
        <p:nvSpPr>
          <p:cNvPr id="149" name="Title Text"/>
          <p:cNvSpPr txBox="1"/>
          <p:nvPr>
            <p:ph type="title"/>
          </p:nvPr>
        </p:nvSpPr>
        <p:spPr>
          <a:xfrm>
            <a:off x="719999" y="539999"/>
            <a:ext cx="3556801" cy="572702"/>
          </a:xfrm>
          <a:prstGeom prst="rect">
            <a:avLst/>
          </a:prstGeom>
        </p:spPr>
        <p:txBody>
          <a:bodyPr>
            <a:normAutofit fontScale="100000" lnSpcReduction="0"/>
          </a:bodyPr>
          <a:lstStyle>
            <a:lvl1pPr>
              <a:defRPr sz="3000"/>
            </a:lvl1pPr>
          </a:lstStyle>
          <a:p>
            <a:pPr/>
            <a:r>
              <a:t>Title Text</a:t>
            </a:r>
          </a:p>
        </p:txBody>
      </p:sp>
      <p:sp>
        <p:nvSpPr>
          <p:cNvPr id="150" name="Body Level One…"/>
          <p:cNvSpPr txBox="1"/>
          <p:nvPr>
            <p:ph type="body" sz="quarter" idx="1"/>
          </p:nvPr>
        </p:nvSpPr>
        <p:spPr>
          <a:xfrm>
            <a:off x="1072413" y="2286899"/>
            <a:ext cx="1585201" cy="572701"/>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51" name="Google Shape;87;p15"/>
          <p:cNvSpPr/>
          <p:nvPr/>
        </p:nvSpPr>
        <p:spPr>
          <a:xfrm>
            <a:off x="3515050" y="539999"/>
            <a:ext cx="4908901" cy="227701"/>
          </a:xfrm>
          <a:prstGeom prst="rect">
            <a:avLst/>
          </a:prstGeom>
          <a:solidFill>
            <a:schemeClr val="accent1"/>
          </a:solidFill>
          <a:ln w="12700">
            <a:miter lim="400000"/>
          </a:ln>
        </p:spPr>
        <p:txBody>
          <a:bodyPr lIns="0" tIns="0" rIns="0" bIns="0" anchor="ctr"/>
          <a:lstStyle/>
          <a:p>
            <a:pPr/>
          </a:p>
        </p:txBody>
      </p:sp>
      <p:sp>
        <p:nvSpPr>
          <p:cNvPr id="1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p:spTree>
      <p:nvGrpSpPr>
        <p:cNvPr id="1" name=""/>
        <p:cNvGrpSpPr/>
        <p:nvPr/>
      </p:nvGrpSpPr>
      <p:grpSpPr>
        <a:xfrm>
          <a:off x="0" y="0"/>
          <a:ext cx="0" cy="0"/>
          <a:chOff x="0" y="0"/>
          <a:chExt cx="0" cy="0"/>
        </a:xfrm>
      </p:grpSpPr>
      <p:sp>
        <p:nvSpPr>
          <p:cNvPr id="159" name="Title Text"/>
          <p:cNvSpPr txBox="1"/>
          <p:nvPr>
            <p:ph type="title"/>
          </p:nvPr>
        </p:nvSpPr>
        <p:spPr>
          <a:xfrm>
            <a:off x="719999" y="539999"/>
            <a:ext cx="2992201" cy="572702"/>
          </a:xfrm>
          <a:prstGeom prst="rect">
            <a:avLst/>
          </a:prstGeom>
        </p:spPr>
        <p:txBody>
          <a:bodyPr>
            <a:normAutofit fontScale="100000" lnSpcReduction="0"/>
          </a:bodyPr>
          <a:lstStyle>
            <a:lvl1pPr>
              <a:defRPr sz="3000"/>
            </a:lvl1pPr>
          </a:lstStyle>
          <a:p>
            <a:pPr/>
            <a:r>
              <a:t>Title Text</a:t>
            </a:r>
          </a:p>
        </p:txBody>
      </p:sp>
      <p:sp>
        <p:nvSpPr>
          <p:cNvPr id="160" name="Body Level One…"/>
          <p:cNvSpPr txBox="1"/>
          <p:nvPr>
            <p:ph type="body" sz="quarter" idx="1"/>
          </p:nvPr>
        </p:nvSpPr>
        <p:spPr>
          <a:xfrm>
            <a:off x="2047875" y="1801850"/>
            <a:ext cx="2524200" cy="337501"/>
          </a:xfrm>
          <a:prstGeom prst="rect">
            <a:avLst/>
          </a:prstGeom>
        </p:spPr>
        <p:txBody>
          <a:bodyPr>
            <a:normAutofit fontScale="100000" lnSpcReduction="0"/>
          </a:bodyPr>
          <a:lstStyle>
            <a:lvl1pPr marL="342900" indent="-228600">
              <a:buClrTx/>
              <a:buSzTx/>
              <a:buFontTx/>
              <a:buNone/>
              <a:defRPr>
                <a:solidFill>
                  <a:schemeClr val="accent4"/>
                </a:solidFill>
                <a:latin typeface="Reem Kufi"/>
                <a:ea typeface="Reem Kufi"/>
                <a:cs typeface="Reem Kufi"/>
                <a:sym typeface="Reem Kufi"/>
              </a:defRPr>
            </a:lvl1pPr>
            <a:lvl2pPr marL="342900" indent="254000">
              <a:buClrTx/>
              <a:buSzTx/>
              <a:buFontTx/>
              <a:buNone/>
              <a:defRPr>
                <a:solidFill>
                  <a:schemeClr val="accent4"/>
                </a:solidFill>
                <a:latin typeface="Reem Kufi"/>
                <a:ea typeface="Reem Kufi"/>
                <a:cs typeface="Reem Kufi"/>
                <a:sym typeface="Reem Kufi"/>
              </a:defRPr>
            </a:lvl2pPr>
            <a:lvl3pPr marL="342900" indent="711200">
              <a:buClrTx/>
              <a:buSzTx/>
              <a:buFontTx/>
              <a:buNone/>
              <a:defRPr>
                <a:solidFill>
                  <a:schemeClr val="accent4"/>
                </a:solidFill>
                <a:latin typeface="Reem Kufi"/>
                <a:ea typeface="Reem Kufi"/>
                <a:cs typeface="Reem Kufi"/>
                <a:sym typeface="Reem Kufi"/>
              </a:defRPr>
            </a:lvl3pPr>
            <a:lvl4pPr marL="342900" indent="1168400">
              <a:buClrTx/>
              <a:buSzTx/>
              <a:buFontTx/>
              <a:buNone/>
              <a:defRPr>
                <a:solidFill>
                  <a:schemeClr val="accent4"/>
                </a:solidFill>
                <a:latin typeface="Reem Kufi"/>
                <a:ea typeface="Reem Kufi"/>
                <a:cs typeface="Reem Kufi"/>
                <a:sym typeface="Reem Kufi"/>
              </a:defRPr>
            </a:lvl4pPr>
            <a:lvl5pPr marL="342900" indent="1625600">
              <a:buClrTx/>
              <a:buSzTx/>
              <a:buFontTx/>
              <a:buNone/>
              <a:defRPr>
                <a:solidFill>
                  <a:schemeClr val="accent4"/>
                </a:solidFill>
                <a:latin typeface="Reem Kufi"/>
                <a:ea typeface="Reem Kufi"/>
                <a:cs typeface="Reem Kufi"/>
                <a:sym typeface="Reem Kufi"/>
              </a:defRPr>
            </a:lvl5pPr>
          </a:lstStyle>
          <a:p>
            <a:pPr/>
            <a:r>
              <a:t>Body Level One</a:t>
            </a:r>
          </a:p>
          <a:p>
            <a:pPr lvl="1"/>
            <a:r>
              <a:t>Body Level Two</a:t>
            </a:r>
          </a:p>
          <a:p>
            <a:pPr lvl="2"/>
            <a:r>
              <a:t>Body Level Three</a:t>
            </a:r>
          </a:p>
          <a:p>
            <a:pPr lvl="3"/>
            <a:r>
              <a:t>Body Level Four</a:t>
            </a:r>
          </a:p>
          <a:p>
            <a:pPr lvl="4"/>
            <a:r>
              <a:t>Body Level Five</a:t>
            </a:r>
          </a:p>
        </p:txBody>
      </p:sp>
      <p:sp>
        <p:nvSpPr>
          <p:cNvPr id="161" name="Google Shape;102;p16"/>
          <p:cNvSpPr/>
          <p:nvPr/>
        </p:nvSpPr>
        <p:spPr>
          <a:xfrm>
            <a:off x="3515050" y="539999"/>
            <a:ext cx="4908901" cy="227701"/>
          </a:xfrm>
          <a:prstGeom prst="rect">
            <a:avLst/>
          </a:prstGeom>
          <a:solidFill>
            <a:schemeClr val="accent4"/>
          </a:solidFill>
          <a:ln w="12700">
            <a:miter lim="400000"/>
          </a:ln>
        </p:spPr>
        <p:txBody>
          <a:bodyPr lIns="0" tIns="0" rIns="0" bIns="0" anchor="ctr"/>
          <a:lstStyle/>
          <a:p>
            <a:pPr/>
          </a:p>
        </p:txBody>
      </p:sp>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2">
    <p:spTree>
      <p:nvGrpSpPr>
        <p:cNvPr id="1" name=""/>
        <p:cNvGrpSpPr/>
        <p:nvPr/>
      </p:nvGrpSpPr>
      <p:grpSpPr>
        <a:xfrm>
          <a:off x="0" y="0"/>
          <a:ext cx="0" cy="0"/>
          <a:chOff x="0" y="0"/>
          <a:chExt cx="0" cy="0"/>
        </a:xfrm>
      </p:grpSpPr>
      <p:sp>
        <p:nvSpPr>
          <p:cNvPr id="169" name="Title Text"/>
          <p:cNvSpPr txBox="1"/>
          <p:nvPr>
            <p:ph type="title"/>
          </p:nvPr>
        </p:nvSpPr>
        <p:spPr>
          <a:xfrm>
            <a:off x="719999" y="539999"/>
            <a:ext cx="2992201" cy="572702"/>
          </a:xfrm>
          <a:prstGeom prst="rect">
            <a:avLst/>
          </a:prstGeom>
        </p:spPr>
        <p:txBody>
          <a:bodyPr>
            <a:normAutofit fontScale="100000" lnSpcReduction="0"/>
          </a:bodyPr>
          <a:lstStyle>
            <a:lvl1pPr>
              <a:defRPr sz="3000"/>
            </a:lvl1pPr>
          </a:lstStyle>
          <a:p>
            <a:pPr/>
            <a:r>
              <a:t>Title Text</a:t>
            </a:r>
          </a:p>
        </p:txBody>
      </p:sp>
      <p:sp>
        <p:nvSpPr>
          <p:cNvPr id="170" name="Body Level One…"/>
          <p:cNvSpPr txBox="1"/>
          <p:nvPr>
            <p:ph type="body" sz="quarter" idx="1"/>
          </p:nvPr>
        </p:nvSpPr>
        <p:spPr>
          <a:xfrm>
            <a:off x="1552724" y="2572649"/>
            <a:ext cx="2285702" cy="572701"/>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71" name="Google Shape;106;p17"/>
          <p:cNvSpPr/>
          <p:nvPr/>
        </p:nvSpPr>
        <p:spPr>
          <a:xfrm>
            <a:off x="3515050" y="539999"/>
            <a:ext cx="4908901" cy="227701"/>
          </a:xfrm>
          <a:prstGeom prst="rect">
            <a:avLst/>
          </a:prstGeom>
          <a:solidFill>
            <a:schemeClr val="accent4"/>
          </a:solidFill>
          <a:ln w="12700">
            <a:miter lim="400000"/>
          </a:ln>
        </p:spPr>
        <p:txBody>
          <a:bodyPr lIns="0" tIns="0" rIns="0" bIns="0" anchor="ctr"/>
          <a:lstStyle/>
          <a:p>
            <a:pPr/>
          </a:p>
        </p:txBody>
      </p:sp>
      <p:sp>
        <p:nvSpPr>
          <p:cNvPr id="172" name="Google Shape;109;p17"/>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173" name="Google Shape;110;p17"/>
          <p:cNvSpPr/>
          <p:nvPr/>
        </p:nvSpPr>
        <p:spPr>
          <a:xfrm flipH="1" rot="20699892">
            <a:off x="-152783"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1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
    <p:spTree>
      <p:nvGrpSpPr>
        <p:cNvPr id="1" name=""/>
        <p:cNvGrpSpPr/>
        <p:nvPr/>
      </p:nvGrpSpPr>
      <p:grpSpPr>
        <a:xfrm>
          <a:off x="0" y="0"/>
          <a:ext cx="0" cy="0"/>
          <a:chOff x="0" y="0"/>
          <a:chExt cx="0" cy="0"/>
        </a:xfrm>
      </p:grpSpPr>
      <p:sp>
        <p:nvSpPr>
          <p:cNvPr id="181" name="Google Shape;112;p18"/>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182" name="Title Text"/>
          <p:cNvSpPr txBox="1"/>
          <p:nvPr>
            <p:ph type="title"/>
          </p:nvPr>
        </p:nvSpPr>
        <p:spPr>
          <a:xfrm>
            <a:off x="5360825" y="539999"/>
            <a:ext cx="30630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1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
    <p:spTree>
      <p:nvGrpSpPr>
        <p:cNvPr id="1" name=""/>
        <p:cNvGrpSpPr/>
        <p:nvPr/>
      </p:nvGrpSpPr>
      <p:grpSpPr>
        <a:xfrm>
          <a:off x="0" y="0"/>
          <a:ext cx="0" cy="0"/>
          <a:chOff x="0" y="0"/>
          <a:chExt cx="0" cy="0"/>
        </a:xfrm>
      </p:grpSpPr>
      <p:sp>
        <p:nvSpPr>
          <p:cNvPr id="190" name="Title Text"/>
          <p:cNvSpPr txBox="1"/>
          <p:nvPr>
            <p:ph type="title"/>
          </p:nvPr>
        </p:nvSpPr>
        <p:spPr>
          <a:xfrm>
            <a:off x="3657825" y="539999"/>
            <a:ext cx="47661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191" name="Google Shape;116;p19"/>
          <p:cNvSpPr/>
          <p:nvPr/>
        </p:nvSpPr>
        <p:spPr>
          <a:xfrm>
            <a:off x="66"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1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_1">
    <p:spTree>
      <p:nvGrpSpPr>
        <p:cNvPr id="1" name=""/>
        <p:cNvGrpSpPr/>
        <p:nvPr/>
      </p:nvGrpSpPr>
      <p:grpSpPr>
        <a:xfrm>
          <a:off x="0" y="0"/>
          <a:ext cx="0" cy="0"/>
          <a:chOff x="0" y="0"/>
          <a:chExt cx="0" cy="0"/>
        </a:xfrm>
      </p:grpSpPr>
      <p:sp>
        <p:nvSpPr>
          <p:cNvPr id="199" name="Title Text"/>
          <p:cNvSpPr txBox="1"/>
          <p:nvPr>
            <p:ph type="title"/>
          </p:nvPr>
        </p:nvSpPr>
        <p:spPr>
          <a:xfrm>
            <a:off x="2156849" y="3584874"/>
            <a:ext cx="4830602" cy="984001"/>
          </a:xfrm>
          <a:prstGeom prst="rect">
            <a:avLst/>
          </a:prstGeom>
        </p:spPr>
        <p:txBody>
          <a:bodyPr>
            <a:normAutofit fontScale="100000" lnSpcReduction="0"/>
          </a:bodyPr>
          <a:lstStyle>
            <a:lvl1pPr algn="ctr">
              <a:defRPr sz="3000">
                <a:solidFill>
                  <a:srgbClr val="FFFFFF"/>
                </a:solidFill>
              </a:defRPr>
            </a:lvl1pPr>
          </a:lstStyle>
          <a:p>
            <a:pPr/>
            <a:r>
              <a:t>Title Text</a:t>
            </a:r>
          </a:p>
        </p:txBody>
      </p:sp>
      <p:sp>
        <p:nvSpPr>
          <p:cNvPr id="200" name="Google Shape;119;p20"/>
          <p:cNvSpPr/>
          <p:nvPr/>
        </p:nvSpPr>
        <p:spPr>
          <a:xfrm>
            <a:off x="66"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2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2" name="xx%"/>
          <p:cNvSpPr txBox="1"/>
          <p:nvPr>
            <p:ph type="title" hasCustomPrompt="1"/>
          </p:nvPr>
        </p:nvSpPr>
        <p:spPr>
          <a:xfrm>
            <a:off x="3781075" y="1635449"/>
            <a:ext cx="1714501" cy="973201"/>
          </a:xfrm>
          <a:prstGeom prst="rect">
            <a:avLst/>
          </a:prstGeom>
        </p:spPr>
        <p:txBody>
          <a:bodyPr anchor="b">
            <a:normAutofit fontScale="100000" lnSpcReduction="0"/>
          </a:bodyPr>
          <a:lstStyle>
            <a:lvl1pPr algn="ctr">
              <a:defRPr sz="6000">
                <a:solidFill>
                  <a:schemeClr val="accent1"/>
                </a:solidFill>
              </a:defRPr>
            </a:lvl1pPr>
          </a:lstStyle>
          <a:p>
            <a:pPr/>
            <a:r>
              <a:t>xx%</a:t>
            </a:r>
          </a:p>
        </p:txBody>
      </p:sp>
      <p:sp>
        <p:nvSpPr>
          <p:cNvPr id="23" name="Google Shape;16;p3"/>
          <p:cNvSpPr/>
          <p:nvPr/>
        </p:nvSpPr>
        <p:spPr>
          <a:xfrm>
            <a:off x="3515050" y="539999"/>
            <a:ext cx="4908901" cy="227701"/>
          </a:xfrm>
          <a:prstGeom prst="rect">
            <a:avLst/>
          </a:prstGeom>
          <a:solidFill>
            <a:srgbClr val="000000"/>
          </a:solidFill>
          <a:ln w="12700">
            <a:miter lim="400000"/>
          </a:ln>
        </p:spPr>
        <p:txBody>
          <a:bodyPr lIns="0" tIns="0" rIns="0" bIns="0" anchor="ctr"/>
          <a:lstStyle/>
          <a:p>
            <a:pPr/>
          </a:p>
        </p:txBody>
      </p:sp>
      <p:sp>
        <p:nvSpPr>
          <p:cNvPr id="24" name="Google Shape;17;p3"/>
          <p:cNvSpPr/>
          <p:nvPr/>
        </p:nvSpPr>
        <p:spPr>
          <a:xfrm>
            <a:off x="720000" y="4341174"/>
            <a:ext cx="4908900" cy="227701"/>
          </a:xfrm>
          <a:prstGeom prst="rect">
            <a:avLst/>
          </a:prstGeom>
          <a:solidFill>
            <a:srgbClr val="000000"/>
          </a:solidFill>
          <a:ln w="12700">
            <a:miter lim="400000"/>
          </a:ln>
        </p:spPr>
        <p:txBody>
          <a:bodyPr lIns="0" tIns="0" rIns="0" bIns="0" anchor="ctr"/>
          <a:lstStyle/>
          <a:p>
            <a:pPr/>
          </a:p>
        </p:txBody>
      </p:sp>
      <p:sp>
        <p:nvSpPr>
          <p:cNvPr id="25" name="Google Shape;18;p3"/>
          <p:cNvSpPr/>
          <p:nvPr/>
        </p:nvSpPr>
        <p:spPr>
          <a:xfrm>
            <a:off x="66"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26" name="Google Shape;19;p3"/>
          <p:cNvSpPr/>
          <p:nvPr/>
        </p:nvSpPr>
        <p:spPr>
          <a:xfrm rot="10800000">
            <a:off x="7603491"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27" name="Body Level One…"/>
          <p:cNvSpPr txBox="1"/>
          <p:nvPr>
            <p:ph type="body" sz="quarter" idx="1"/>
          </p:nvPr>
        </p:nvSpPr>
        <p:spPr>
          <a:xfrm>
            <a:off x="2343299" y="2895899"/>
            <a:ext cx="4457701" cy="456001"/>
          </a:xfrm>
          <a:prstGeom prst="rect">
            <a:avLst/>
          </a:prstGeom>
        </p:spPr>
        <p:txBody>
          <a:bodyPr>
            <a:normAutofit fontScale="100000" lnSpcReduction="0"/>
          </a:bodyPr>
          <a:lstStyle>
            <a:lvl1pPr marL="342900" indent="-228600" algn="ctr">
              <a:buClrTx/>
              <a:buSzTx/>
              <a:buFontTx/>
              <a:buNone/>
            </a:lvl1pPr>
            <a:lvl2pPr marL="342900" indent="254000" algn="ctr">
              <a:buClrTx/>
              <a:buSzTx/>
              <a:buFontTx/>
              <a:buNone/>
            </a:lvl2pPr>
            <a:lvl3pPr marL="342900" indent="711200" algn="ctr">
              <a:buClrTx/>
              <a:buSzTx/>
              <a:buFontTx/>
              <a:buNone/>
            </a:lvl3pPr>
            <a:lvl4pPr marL="342900" indent="1168400" algn="ctr">
              <a:buClrTx/>
              <a:buSzTx/>
              <a:buFontTx/>
              <a:buNone/>
            </a:lvl4pPr>
            <a:lvl5pPr marL="342900" indent="16256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_1_2">
    <p:spTree>
      <p:nvGrpSpPr>
        <p:cNvPr id="1" name=""/>
        <p:cNvGrpSpPr/>
        <p:nvPr/>
      </p:nvGrpSpPr>
      <p:grpSpPr>
        <a:xfrm>
          <a:off x="0" y="0"/>
          <a:ext cx="0" cy="0"/>
          <a:chOff x="0" y="0"/>
          <a:chExt cx="0" cy="0"/>
        </a:xfrm>
      </p:grpSpPr>
      <p:sp>
        <p:nvSpPr>
          <p:cNvPr id="208" name="Title Text"/>
          <p:cNvSpPr txBox="1"/>
          <p:nvPr>
            <p:ph type="title"/>
          </p:nvPr>
        </p:nvSpPr>
        <p:spPr>
          <a:xfrm>
            <a:off x="719999" y="539999"/>
            <a:ext cx="3556801" cy="572702"/>
          </a:xfrm>
          <a:prstGeom prst="rect">
            <a:avLst/>
          </a:prstGeom>
        </p:spPr>
        <p:txBody>
          <a:bodyPr>
            <a:normAutofit fontScale="100000" lnSpcReduction="0"/>
          </a:bodyPr>
          <a:lstStyle>
            <a:lvl1pPr>
              <a:defRPr sz="3000"/>
            </a:lvl1pPr>
          </a:lstStyle>
          <a:p>
            <a:pPr/>
            <a:r>
              <a:t>Title Text</a:t>
            </a:r>
          </a:p>
        </p:txBody>
      </p:sp>
      <p:sp>
        <p:nvSpPr>
          <p:cNvPr id="209" name="Google Shape;122;p21"/>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210" name="Google Shape;123;p21"/>
          <p:cNvSpPr/>
          <p:nvPr/>
        </p:nvSpPr>
        <p:spPr>
          <a:xfrm>
            <a:off x="4867275" y="539999"/>
            <a:ext cx="3556800" cy="227701"/>
          </a:xfrm>
          <a:prstGeom prst="rect">
            <a:avLst/>
          </a:prstGeom>
          <a:solidFill>
            <a:schemeClr val="accent4"/>
          </a:solidFill>
          <a:ln w="12700">
            <a:miter lim="400000"/>
          </a:ln>
        </p:spPr>
        <p:txBody>
          <a:bodyPr lIns="0" tIns="0" rIns="0" bIns="0" anchor="ctr"/>
          <a:lstStyle/>
          <a:p>
            <a:pPr/>
          </a:p>
        </p:txBody>
      </p:sp>
      <p:sp>
        <p:nvSpPr>
          <p:cNvPr id="2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_1_1">
    <p:spTree>
      <p:nvGrpSpPr>
        <p:cNvPr id="1" name=""/>
        <p:cNvGrpSpPr/>
        <p:nvPr/>
      </p:nvGrpSpPr>
      <p:grpSpPr>
        <a:xfrm>
          <a:off x="0" y="0"/>
          <a:ext cx="0" cy="0"/>
          <a:chOff x="0" y="0"/>
          <a:chExt cx="0" cy="0"/>
        </a:xfrm>
      </p:grpSpPr>
      <p:sp>
        <p:nvSpPr>
          <p:cNvPr id="218" name="Google Shape;125;p22"/>
          <p:cNvSpPr/>
          <p:nvPr/>
        </p:nvSpPr>
        <p:spPr>
          <a:xfrm flipH="1" rot="9387396">
            <a:off x="7503726"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219" name="Google Shape;126;p22"/>
          <p:cNvSpPr/>
          <p:nvPr/>
        </p:nvSpPr>
        <p:spPr>
          <a:xfrm flipH="1" rot="20699892">
            <a:off x="-152783"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4"/>
          </a:solidFill>
          <a:ln w="12700">
            <a:miter lim="400000"/>
          </a:ln>
        </p:spPr>
        <p:txBody>
          <a:bodyPr lIns="0" tIns="0" rIns="0" bIns="0" anchor="ctr"/>
          <a:lstStyle/>
          <a:p>
            <a:pPr/>
          </a:p>
        </p:txBody>
      </p:sp>
      <p:sp>
        <p:nvSpPr>
          <p:cNvPr id="220" name="Title Text"/>
          <p:cNvSpPr txBox="1"/>
          <p:nvPr>
            <p:ph type="title"/>
          </p:nvPr>
        </p:nvSpPr>
        <p:spPr>
          <a:xfrm>
            <a:off x="719999" y="539999"/>
            <a:ext cx="3852002" cy="572702"/>
          </a:xfrm>
          <a:prstGeom prst="rect">
            <a:avLst/>
          </a:prstGeom>
        </p:spPr>
        <p:txBody>
          <a:bodyPr>
            <a:normAutofit fontScale="100000" lnSpcReduction="0"/>
          </a:bodyPr>
          <a:lstStyle>
            <a:lvl1pPr>
              <a:defRPr sz="3000"/>
            </a:lvl1pPr>
          </a:lstStyle>
          <a:p>
            <a:pPr/>
            <a:r>
              <a:t>Title Text</a:t>
            </a:r>
          </a:p>
        </p:txBody>
      </p:sp>
      <p:sp>
        <p:nvSpPr>
          <p:cNvPr id="221" name="Body Level One…"/>
          <p:cNvSpPr txBox="1"/>
          <p:nvPr>
            <p:ph type="body" sz="quarter" idx="1"/>
          </p:nvPr>
        </p:nvSpPr>
        <p:spPr>
          <a:xfrm>
            <a:off x="721345" y="2786250"/>
            <a:ext cx="1985400" cy="450301"/>
          </a:xfrm>
          <a:prstGeom prst="rect">
            <a:avLst/>
          </a:prstGeom>
        </p:spPr>
        <p:txBody>
          <a:bodyPr>
            <a:normAutofit fontScale="100000" lnSpcReduction="0"/>
          </a:bodyPr>
          <a:lstStyle>
            <a:lvl1pPr marL="342900" indent="-228600" algn="ctr">
              <a:buClrTx/>
              <a:buSzTx/>
              <a:buFontTx/>
              <a:buNone/>
            </a:lvl1pPr>
            <a:lvl2pPr marL="342900" indent="254000" algn="ctr">
              <a:buClrTx/>
              <a:buSzTx/>
              <a:buFontTx/>
              <a:buNone/>
            </a:lvl2pPr>
            <a:lvl3pPr marL="342900" indent="711200" algn="ctr">
              <a:buClrTx/>
              <a:buSzTx/>
              <a:buFontTx/>
              <a:buNone/>
            </a:lvl3pPr>
            <a:lvl4pPr marL="342900" indent="1168400" algn="ctr">
              <a:buClrTx/>
              <a:buSzTx/>
              <a:buFontTx/>
              <a:buNone/>
            </a:lvl4pPr>
            <a:lvl5pPr marL="342900" indent="16256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222" name="Google Shape;134;p22"/>
          <p:cNvSpPr/>
          <p:nvPr/>
        </p:nvSpPr>
        <p:spPr>
          <a:xfrm flipH="1">
            <a:off x="3515112" y="4341174"/>
            <a:ext cx="4908901" cy="227701"/>
          </a:xfrm>
          <a:prstGeom prst="rect">
            <a:avLst/>
          </a:prstGeom>
          <a:solidFill>
            <a:srgbClr val="000000"/>
          </a:solidFill>
          <a:ln w="12700">
            <a:miter lim="400000"/>
          </a:ln>
        </p:spPr>
        <p:txBody>
          <a:bodyPr lIns="0" tIns="0" rIns="0" bIns="0" anchor="ctr"/>
          <a:lstStyle/>
          <a:p>
            <a:pPr/>
          </a:p>
        </p:txBody>
      </p:sp>
      <p:sp>
        <p:nvSpPr>
          <p:cNvPr id="2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_1">
    <p:spTree>
      <p:nvGrpSpPr>
        <p:cNvPr id="1" name=""/>
        <p:cNvGrpSpPr/>
        <p:nvPr/>
      </p:nvGrpSpPr>
      <p:grpSpPr>
        <a:xfrm>
          <a:off x="0" y="0"/>
          <a:ext cx="0" cy="0"/>
          <a:chOff x="0" y="0"/>
          <a:chExt cx="0" cy="0"/>
        </a:xfrm>
      </p:grpSpPr>
      <p:sp>
        <p:nvSpPr>
          <p:cNvPr id="230" name="Google Shape;136;p23"/>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231" name="Title Text"/>
          <p:cNvSpPr txBox="1"/>
          <p:nvPr>
            <p:ph type="title"/>
          </p:nvPr>
        </p:nvSpPr>
        <p:spPr>
          <a:xfrm>
            <a:off x="4930625" y="539999"/>
            <a:ext cx="3493200"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232" name="Body Level One…"/>
          <p:cNvSpPr txBox="1"/>
          <p:nvPr>
            <p:ph type="body" sz="quarter" idx="1"/>
          </p:nvPr>
        </p:nvSpPr>
        <p:spPr>
          <a:xfrm>
            <a:off x="723900" y="2076450"/>
            <a:ext cx="2790900" cy="1647900"/>
          </a:xfrm>
          <a:prstGeom prst="rect">
            <a:avLst/>
          </a:prstGeom>
        </p:spPr>
        <p:txBody>
          <a:bodyPr>
            <a:normAutofit fontScale="100000" lnSpcReduction="0"/>
          </a:bodyPr>
          <a:lstStyle>
            <a:lvl1pPr marL="342900" indent="-228600">
              <a:buClrTx/>
              <a:buSzTx/>
              <a:buFontTx/>
              <a:buNone/>
            </a:lvl1pPr>
            <a:lvl2pPr marL="342900" indent="254000">
              <a:buClrTx/>
              <a:buSzTx/>
              <a:buFontTx/>
              <a:buNone/>
            </a:lvl2pPr>
            <a:lvl3pPr marL="342900" indent="711200">
              <a:buClrTx/>
              <a:buSzTx/>
              <a:buFontTx/>
              <a:buNone/>
            </a:lvl3pPr>
            <a:lvl4pPr marL="342900" indent="1168400">
              <a:buClrTx/>
              <a:buSzTx/>
              <a:buFontTx/>
              <a:buNone/>
            </a:lvl4pPr>
            <a:lvl5pPr marL="342900" indent="1625600">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2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_1_2">
    <p:spTree>
      <p:nvGrpSpPr>
        <p:cNvPr id="1" name=""/>
        <p:cNvGrpSpPr/>
        <p:nvPr/>
      </p:nvGrpSpPr>
      <p:grpSpPr>
        <a:xfrm>
          <a:off x="0" y="0"/>
          <a:ext cx="0" cy="0"/>
          <a:chOff x="0" y="0"/>
          <a:chExt cx="0" cy="0"/>
        </a:xfrm>
      </p:grpSpPr>
      <p:sp>
        <p:nvSpPr>
          <p:cNvPr id="240" name="Body Level One…"/>
          <p:cNvSpPr txBox="1"/>
          <p:nvPr>
            <p:ph type="body" sz="quarter" idx="1"/>
          </p:nvPr>
        </p:nvSpPr>
        <p:spPr>
          <a:xfrm>
            <a:off x="723900" y="2076450"/>
            <a:ext cx="2790900" cy="1250701"/>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41" name="Title Text"/>
          <p:cNvSpPr txBox="1"/>
          <p:nvPr>
            <p:ph type="title"/>
          </p:nvPr>
        </p:nvSpPr>
        <p:spPr>
          <a:xfrm>
            <a:off x="719999" y="539999"/>
            <a:ext cx="2992201" cy="572702"/>
          </a:xfrm>
          <a:prstGeom prst="rect">
            <a:avLst/>
          </a:prstGeom>
        </p:spPr>
        <p:txBody>
          <a:bodyPr>
            <a:normAutofit fontScale="100000" lnSpcReduction="0"/>
          </a:bodyPr>
          <a:lstStyle>
            <a:lvl1pPr>
              <a:defRPr sz="3000"/>
            </a:lvl1pPr>
          </a:lstStyle>
          <a:p>
            <a:pPr/>
            <a:r>
              <a:t>Title Text</a:t>
            </a:r>
          </a:p>
        </p:txBody>
      </p:sp>
      <p:sp>
        <p:nvSpPr>
          <p:cNvPr id="242" name="Google Shape;142;p24"/>
          <p:cNvSpPr/>
          <p:nvPr/>
        </p:nvSpPr>
        <p:spPr>
          <a:xfrm flipH="1" rot="10800000">
            <a:off x="66"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243" name="Google Shape;143;p24"/>
          <p:cNvSpPr/>
          <p:nvPr/>
        </p:nvSpPr>
        <p:spPr>
          <a:xfrm>
            <a:off x="4250775" y="539999"/>
            <a:ext cx="4173300" cy="227701"/>
          </a:xfrm>
          <a:prstGeom prst="rect">
            <a:avLst/>
          </a:prstGeom>
          <a:solidFill>
            <a:schemeClr val="accent1"/>
          </a:solidFill>
          <a:ln w="12700">
            <a:miter lim="400000"/>
          </a:ln>
        </p:spPr>
        <p:txBody>
          <a:bodyPr lIns="0" tIns="0" rIns="0" bIns="0" anchor="ctr"/>
          <a:lstStyle/>
          <a:p>
            <a:pPr/>
          </a:p>
        </p:txBody>
      </p:sp>
      <p:sp>
        <p:nvSpPr>
          <p:cNvPr id="2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_1_1">
    <p:spTree>
      <p:nvGrpSpPr>
        <p:cNvPr id="1" name=""/>
        <p:cNvGrpSpPr/>
        <p:nvPr/>
      </p:nvGrpSpPr>
      <p:grpSpPr>
        <a:xfrm>
          <a:off x="0" y="0"/>
          <a:ext cx="0" cy="0"/>
          <a:chOff x="0" y="0"/>
          <a:chExt cx="0" cy="0"/>
        </a:xfrm>
      </p:grpSpPr>
      <p:sp>
        <p:nvSpPr>
          <p:cNvPr id="251" name="Google Shape;145;p25"/>
          <p:cNvSpPr/>
          <p:nvPr/>
        </p:nvSpPr>
        <p:spPr>
          <a:xfrm rot="10800000">
            <a:off x="7603491"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252" name="Body Level One…"/>
          <p:cNvSpPr txBox="1"/>
          <p:nvPr>
            <p:ph type="body" sz="quarter" idx="1"/>
          </p:nvPr>
        </p:nvSpPr>
        <p:spPr>
          <a:xfrm>
            <a:off x="5686199" y="1518249"/>
            <a:ext cx="2737801" cy="1647901"/>
          </a:xfrm>
          <a:prstGeom prst="rect">
            <a:avLst/>
          </a:prstGeom>
        </p:spPr>
        <p:txBody>
          <a:bodyPr>
            <a:normAutofit fontScale="100000" lnSpcReduction="0"/>
          </a:bodyPr>
          <a:lstStyle>
            <a:lvl1pPr marL="342900" indent="-228600" algn="r">
              <a:buClrTx/>
              <a:buSzTx/>
              <a:buFontTx/>
              <a:buNone/>
            </a:lvl1pPr>
            <a:lvl2pPr marL="342900" indent="254000" algn="r">
              <a:buClrTx/>
              <a:buSzTx/>
              <a:buFontTx/>
              <a:buNone/>
            </a:lvl2pPr>
            <a:lvl3pPr marL="342900" indent="711200" algn="r">
              <a:buClrTx/>
              <a:buSzTx/>
              <a:buFontTx/>
              <a:buNone/>
            </a:lvl3pPr>
            <a:lvl4pPr marL="342900" indent="1168400" algn="r">
              <a:buClrTx/>
              <a:buSzTx/>
              <a:buFontTx/>
              <a:buNone/>
            </a:lvl4pPr>
            <a:lvl5pPr marL="342900" indent="1625600" algn="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253" name="Title Text"/>
          <p:cNvSpPr txBox="1"/>
          <p:nvPr>
            <p:ph type="title"/>
          </p:nvPr>
        </p:nvSpPr>
        <p:spPr>
          <a:xfrm>
            <a:off x="719999" y="539999"/>
            <a:ext cx="4966201" cy="572702"/>
          </a:xfrm>
          <a:prstGeom prst="rect">
            <a:avLst/>
          </a:prstGeom>
        </p:spPr>
        <p:txBody>
          <a:bodyPr>
            <a:normAutofit fontScale="100000" lnSpcReduction="0"/>
          </a:bodyPr>
          <a:lstStyle>
            <a:lvl1pPr>
              <a:defRPr sz="3000"/>
            </a:lvl1pPr>
          </a:lstStyle>
          <a:p>
            <a:pPr/>
            <a:r>
              <a:t>Title Text</a:t>
            </a:r>
          </a:p>
        </p:txBody>
      </p:sp>
      <p:sp>
        <p:nvSpPr>
          <p:cNvPr id="2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4">
    <p:spTree>
      <p:nvGrpSpPr>
        <p:cNvPr id="1" name=""/>
        <p:cNvGrpSpPr/>
        <p:nvPr/>
      </p:nvGrpSpPr>
      <p:grpSpPr>
        <a:xfrm>
          <a:off x="0" y="0"/>
          <a:ext cx="0" cy="0"/>
          <a:chOff x="0" y="0"/>
          <a:chExt cx="0" cy="0"/>
        </a:xfrm>
      </p:grpSpPr>
      <p:sp>
        <p:nvSpPr>
          <p:cNvPr id="261" name="Title Text"/>
          <p:cNvSpPr txBox="1"/>
          <p:nvPr>
            <p:ph type="title"/>
          </p:nvPr>
        </p:nvSpPr>
        <p:spPr>
          <a:xfrm>
            <a:off x="719999" y="539999"/>
            <a:ext cx="2992201" cy="572702"/>
          </a:xfrm>
          <a:prstGeom prst="rect">
            <a:avLst/>
          </a:prstGeom>
        </p:spPr>
        <p:txBody>
          <a:bodyPr>
            <a:normAutofit fontScale="100000" lnSpcReduction="0"/>
          </a:bodyPr>
          <a:lstStyle>
            <a:lvl1pPr>
              <a:defRPr sz="3000"/>
            </a:lvl1pPr>
          </a:lstStyle>
          <a:p>
            <a:pPr/>
            <a:r>
              <a:t>Title Text</a:t>
            </a:r>
          </a:p>
        </p:txBody>
      </p:sp>
      <p:sp>
        <p:nvSpPr>
          <p:cNvPr id="262" name="Google Shape;150;p26"/>
          <p:cNvSpPr/>
          <p:nvPr/>
        </p:nvSpPr>
        <p:spPr>
          <a:xfrm>
            <a:off x="3515050" y="539999"/>
            <a:ext cx="4908901" cy="227701"/>
          </a:xfrm>
          <a:prstGeom prst="rect">
            <a:avLst/>
          </a:prstGeom>
          <a:solidFill>
            <a:schemeClr val="accent1"/>
          </a:solidFill>
          <a:ln w="12700">
            <a:miter lim="400000"/>
          </a:ln>
        </p:spPr>
        <p:txBody>
          <a:bodyPr lIns="0" tIns="0" rIns="0" bIns="0" anchor="ctr"/>
          <a:lstStyle/>
          <a:p>
            <a:pPr/>
          </a:p>
        </p:txBody>
      </p:sp>
      <p:sp>
        <p:nvSpPr>
          <p:cNvPr id="263" name="Body Level One…"/>
          <p:cNvSpPr txBox="1"/>
          <p:nvPr>
            <p:ph type="body" sz="quarter" idx="1"/>
          </p:nvPr>
        </p:nvSpPr>
        <p:spPr>
          <a:xfrm>
            <a:off x="2314724" y="2496449"/>
            <a:ext cx="2285702" cy="572701"/>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64" name="Google Shape;159;p26"/>
          <p:cNvSpPr/>
          <p:nvPr/>
        </p:nvSpPr>
        <p:spPr>
          <a:xfrm flipH="1" rot="10800000">
            <a:off x="66"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2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7">
    <p:spTree>
      <p:nvGrpSpPr>
        <p:cNvPr id="1" name=""/>
        <p:cNvGrpSpPr/>
        <p:nvPr/>
      </p:nvGrpSpPr>
      <p:grpSpPr>
        <a:xfrm>
          <a:off x="0" y="0"/>
          <a:ext cx="0" cy="0"/>
          <a:chOff x="0" y="0"/>
          <a:chExt cx="0" cy="0"/>
        </a:xfrm>
      </p:grpSpPr>
      <p:sp>
        <p:nvSpPr>
          <p:cNvPr id="272" name="Google Shape;161;p27"/>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273" name="Title Text"/>
          <p:cNvSpPr txBox="1"/>
          <p:nvPr>
            <p:ph type="title"/>
          </p:nvPr>
        </p:nvSpPr>
        <p:spPr>
          <a:xfrm>
            <a:off x="5360825" y="539999"/>
            <a:ext cx="30630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274" name="Body Level One…"/>
          <p:cNvSpPr txBox="1"/>
          <p:nvPr>
            <p:ph type="body" sz="half" idx="1"/>
          </p:nvPr>
        </p:nvSpPr>
        <p:spPr>
          <a:xfrm>
            <a:off x="1160549" y="1619250"/>
            <a:ext cx="4758901" cy="2524200"/>
          </a:xfrm>
          <a:prstGeom prst="rect">
            <a:avLst/>
          </a:prstGeom>
        </p:spPr>
        <p:txBody>
          <a:bodyPr>
            <a:normAutofit fontScale="100000" lnSpcReduction="0"/>
          </a:bodyPr>
          <a:lstStyle>
            <a:lvl1pPr>
              <a:buClr>
                <a:schemeClr val="accent1"/>
              </a:buClr>
              <a:buSzPts val="1600"/>
              <a:defRPr sz="1600"/>
            </a:lvl1pPr>
            <a:lvl2pPr marL="914400" indent="-317500">
              <a:buClr>
                <a:schemeClr val="accent1"/>
              </a:buClr>
              <a:buSzPts val="1600"/>
              <a:defRPr sz="1600"/>
            </a:lvl2pPr>
            <a:lvl3pPr marL="1371600" indent="-317500">
              <a:buClr>
                <a:schemeClr val="accent1"/>
              </a:buClr>
              <a:buSzPts val="1600"/>
              <a:defRPr sz="1600"/>
            </a:lvl3pPr>
            <a:lvl4pPr marL="1828800" indent="-317500">
              <a:buClr>
                <a:schemeClr val="accent1"/>
              </a:buClr>
              <a:buSzPts val="1600"/>
              <a:defRPr sz="1600"/>
            </a:lvl4pPr>
            <a:lvl5pPr marL="2286000" indent="-317500">
              <a:buClr>
                <a:schemeClr val="accent1"/>
              </a:buClr>
              <a:buSzPts val="1600"/>
              <a:defRPr sz="1600"/>
            </a:lvl5pPr>
          </a:lstStyle>
          <a:p>
            <a:pPr/>
            <a:r>
              <a:t>Body Level One</a:t>
            </a:r>
          </a:p>
          <a:p>
            <a:pPr lvl="1"/>
            <a:r>
              <a:t>Body Level Two</a:t>
            </a:r>
          </a:p>
          <a:p>
            <a:pPr lvl="2"/>
            <a:r>
              <a:t>Body Level Three</a:t>
            </a:r>
          </a:p>
          <a:p>
            <a:pPr lvl="3"/>
            <a:r>
              <a:t>Body Level Four</a:t>
            </a:r>
          </a:p>
          <a:p>
            <a:pPr lvl="4"/>
            <a:r>
              <a:t>Body Level Five</a:t>
            </a:r>
          </a:p>
        </p:txBody>
      </p:sp>
      <p:sp>
        <p:nvSpPr>
          <p:cNvPr id="275" name="Google Shape;164;p27"/>
          <p:cNvSpPr/>
          <p:nvPr/>
        </p:nvSpPr>
        <p:spPr>
          <a:xfrm flipH="1">
            <a:off x="3515112" y="4341174"/>
            <a:ext cx="4908901" cy="227701"/>
          </a:xfrm>
          <a:prstGeom prst="rect">
            <a:avLst/>
          </a:prstGeom>
          <a:solidFill>
            <a:schemeClr val="accent1"/>
          </a:solidFill>
          <a:ln w="12700">
            <a:miter lim="400000"/>
          </a:ln>
        </p:spPr>
        <p:txBody>
          <a:bodyPr lIns="0" tIns="0" rIns="0" bIns="0" anchor="ctr"/>
          <a:lstStyle/>
          <a:p>
            <a:pPr/>
          </a:p>
        </p:txBody>
      </p:sp>
      <p:sp>
        <p:nvSpPr>
          <p:cNvPr id="2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7_1">
    <p:spTree>
      <p:nvGrpSpPr>
        <p:cNvPr id="1" name=""/>
        <p:cNvGrpSpPr/>
        <p:nvPr/>
      </p:nvGrpSpPr>
      <p:grpSpPr>
        <a:xfrm>
          <a:off x="0" y="0"/>
          <a:ext cx="0" cy="0"/>
          <a:chOff x="0" y="0"/>
          <a:chExt cx="0" cy="0"/>
        </a:xfrm>
      </p:grpSpPr>
      <p:sp>
        <p:nvSpPr>
          <p:cNvPr id="283" name="Body Level One…"/>
          <p:cNvSpPr txBox="1"/>
          <p:nvPr>
            <p:ph type="body" sz="half" idx="1"/>
          </p:nvPr>
        </p:nvSpPr>
        <p:spPr>
          <a:xfrm>
            <a:off x="1160549" y="1619250"/>
            <a:ext cx="4758901" cy="2949600"/>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84" name="Title Text"/>
          <p:cNvSpPr txBox="1"/>
          <p:nvPr>
            <p:ph type="title"/>
          </p:nvPr>
        </p:nvSpPr>
        <p:spPr>
          <a:xfrm>
            <a:off x="719999" y="539999"/>
            <a:ext cx="3852002" cy="572702"/>
          </a:xfrm>
          <a:prstGeom prst="rect">
            <a:avLst/>
          </a:prstGeom>
        </p:spPr>
        <p:txBody>
          <a:bodyPr>
            <a:normAutofit fontScale="100000" lnSpcReduction="0"/>
          </a:bodyPr>
          <a:lstStyle>
            <a:lvl1pPr>
              <a:defRPr sz="3000"/>
            </a:lvl1pPr>
          </a:lstStyle>
          <a:p>
            <a:pPr/>
            <a:r>
              <a:t>Title Text</a:t>
            </a:r>
          </a:p>
        </p:txBody>
      </p:sp>
      <p:sp>
        <p:nvSpPr>
          <p:cNvPr id="285" name="Google Shape;168;p28"/>
          <p:cNvSpPr/>
          <p:nvPr/>
        </p:nvSpPr>
        <p:spPr>
          <a:xfrm>
            <a:off x="4250775" y="539999"/>
            <a:ext cx="4173300" cy="227701"/>
          </a:xfrm>
          <a:prstGeom prst="rect">
            <a:avLst/>
          </a:prstGeom>
          <a:solidFill>
            <a:schemeClr val="accent1"/>
          </a:solidFill>
          <a:ln w="12700">
            <a:miter lim="400000"/>
          </a:ln>
        </p:spPr>
        <p:txBody>
          <a:bodyPr lIns="0" tIns="0" rIns="0" bIns="0" anchor="ctr"/>
          <a:lstStyle/>
          <a:p>
            <a:pPr/>
          </a:p>
        </p:txBody>
      </p:sp>
      <p:sp>
        <p:nvSpPr>
          <p:cNvPr id="286" name="Google Shape;169;p28"/>
          <p:cNvSpPr/>
          <p:nvPr/>
        </p:nvSpPr>
        <p:spPr>
          <a:xfrm rot="10800000">
            <a:off x="7603491"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6">
    <p:spTree>
      <p:nvGrpSpPr>
        <p:cNvPr id="1" name=""/>
        <p:cNvGrpSpPr/>
        <p:nvPr/>
      </p:nvGrpSpPr>
      <p:grpSpPr>
        <a:xfrm>
          <a:off x="0" y="0"/>
          <a:ext cx="0" cy="0"/>
          <a:chOff x="0" y="0"/>
          <a:chExt cx="0" cy="0"/>
        </a:xfrm>
      </p:grpSpPr>
      <p:sp>
        <p:nvSpPr>
          <p:cNvPr id="294" name="Title Text"/>
          <p:cNvSpPr txBox="1"/>
          <p:nvPr>
            <p:ph type="title"/>
          </p:nvPr>
        </p:nvSpPr>
        <p:spPr>
          <a:xfrm>
            <a:off x="719999" y="539999"/>
            <a:ext cx="2861401" cy="572702"/>
          </a:xfrm>
          <a:prstGeom prst="rect">
            <a:avLst/>
          </a:prstGeom>
        </p:spPr>
        <p:txBody>
          <a:bodyPr>
            <a:normAutofit fontScale="100000" lnSpcReduction="0"/>
          </a:bodyPr>
          <a:lstStyle>
            <a:lvl1pPr>
              <a:defRPr sz="4000"/>
            </a:lvl1pPr>
          </a:lstStyle>
          <a:p>
            <a:pPr/>
            <a:r>
              <a:t>Title Text</a:t>
            </a:r>
          </a:p>
        </p:txBody>
      </p:sp>
      <p:sp>
        <p:nvSpPr>
          <p:cNvPr id="295" name="Google Shape;172;p29"/>
          <p:cNvSpPr txBox="1"/>
          <p:nvPr/>
        </p:nvSpPr>
        <p:spPr>
          <a:xfrm>
            <a:off x="2293624" y="3465310"/>
            <a:ext cx="4552801" cy="76959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p>
            <a:pPr algn="ctr">
              <a:lnSpc>
                <a:spcPct val="115000"/>
              </a:lnSpc>
              <a:spcBef>
                <a:spcPts val="300"/>
              </a:spcBef>
              <a:defRPr sz="1200">
                <a:latin typeface="Source Sans Pro"/>
                <a:ea typeface="Source Sans Pro"/>
                <a:cs typeface="Source Sans Pro"/>
                <a:sym typeface="Source Sans Pro"/>
              </a:defRPr>
            </a:pPr>
            <a:r>
              <a:t>CREDITS: This presentation template was created by </a:t>
            </a:r>
            <a:r>
              <a:rPr b="1" u="sng">
                <a:uFill>
                  <a:solidFill>
                    <a:srgbClr val="000000"/>
                  </a:solidFill>
                </a:uFill>
                <a:hlinkClick r:id="rId2" invalidUrl="" action="" tgtFrame="" tooltip="" history="1" highlightClick="0" endSnd="0"/>
              </a:rPr>
              <a:t>Slidesgo</a:t>
            </a:r>
            <a:r>
              <a:t>, including icons by </a:t>
            </a:r>
            <a:r>
              <a:rPr b="1" u="sng">
                <a:uFill>
                  <a:solidFill>
                    <a:srgbClr val="000000"/>
                  </a:solidFill>
                </a:uFill>
                <a:hlinkClick r:id="rId3" invalidUrl="" action="" tgtFrame="" tooltip="" history="1" highlightClick="0" endSnd="0"/>
              </a:rPr>
              <a:t>Flaticon</a:t>
            </a:r>
            <a:r>
              <a:t>, and infographics &amp; images by </a:t>
            </a:r>
            <a:r>
              <a:rPr b="1" u="sng">
                <a:uFill>
                  <a:solidFill>
                    <a:srgbClr val="000000"/>
                  </a:solidFill>
                </a:uFill>
                <a:hlinkClick r:id="rId4" invalidUrl="" action="" tgtFrame="" tooltip="" history="1" highlightClick="0" endSnd="0"/>
              </a:rPr>
              <a:t>Freepik</a:t>
            </a:r>
          </a:p>
        </p:txBody>
      </p:sp>
      <p:sp>
        <p:nvSpPr>
          <p:cNvPr id="296" name="Body Level One…"/>
          <p:cNvSpPr txBox="1"/>
          <p:nvPr>
            <p:ph type="body" sz="quarter" idx="1"/>
          </p:nvPr>
        </p:nvSpPr>
        <p:spPr>
          <a:xfrm>
            <a:off x="3101850" y="1499650"/>
            <a:ext cx="2940300" cy="1100700"/>
          </a:xfrm>
          <a:prstGeom prst="rect">
            <a:avLst/>
          </a:prstGeom>
        </p:spPr>
        <p:txBody>
          <a:bodyPr>
            <a:normAutofit fontScale="100000" lnSpcReduction="0"/>
          </a:bodyPr>
          <a:lstStyle>
            <a:lvl1pPr marL="342900" indent="-228600" algn="ctr">
              <a:buClrTx/>
              <a:buSzTx/>
              <a:buFontTx/>
              <a:buNone/>
              <a:defRPr sz="1600"/>
            </a:lvl1pPr>
            <a:lvl2pPr marL="342900" indent="254000" algn="ctr">
              <a:buClrTx/>
              <a:buSzTx/>
              <a:buFontTx/>
              <a:buNone/>
              <a:defRPr sz="1600"/>
            </a:lvl2pPr>
            <a:lvl3pPr marL="342900" indent="711200" algn="ctr">
              <a:buClrTx/>
              <a:buSzTx/>
              <a:buFontTx/>
              <a:buNone/>
              <a:defRPr sz="1600"/>
            </a:lvl3pPr>
            <a:lvl4pPr marL="342900" indent="1168400" algn="ctr">
              <a:buClrTx/>
              <a:buSzTx/>
              <a:buFontTx/>
              <a:buNone/>
              <a:defRPr sz="1600"/>
            </a:lvl4pPr>
            <a:lvl5pPr marL="342900" indent="1625600" algn="ctr">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97" name="Google Shape;174;p29"/>
          <p:cNvSpPr/>
          <p:nvPr/>
        </p:nvSpPr>
        <p:spPr>
          <a:xfrm flipH="1">
            <a:off x="7603491"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298" name="Google Shape;175;p29"/>
          <p:cNvSpPr/>
          <p:nvPr/>
        </p:nvSpPr>
        <p:spPr>
          <a:xfrm flipH="1" rot="10800000">
            <a:off x="66"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2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8">
    <p:spTree>
      <p:nvGrpSpPr>
        <p:cNvPr id="1" name=""/>
        <p:cNvGrpSpPr/>
        <p:nvPr/>
      </p:nvGrpSpPr>
      <p:grpSpPr>
        <a:xfrm>
          <a:off x="0" y="0"/>
          <a:ext cx="0" cy="0"/>
          <a:chOff x="0" y="0"/>
          <a:chExt cx="0" cy="0"/>
        </a:xfrm>
      </p:grpSpPr>
      <p:sp>
        <p:nvSpPr>
          <p:cNvPr id="306" name="Title Text"/>
          <p:cNvSpPr txBox="1"/>
          <p:nvPr>
            <p:ph type="title"/>
          </p:nvPr>
        </p:nvSpPr>
        <p:spPr>
          <a:xfrm>
            <a:off x="2645999" y="2744299"/>
            <a:ext cx="3852002" cy="1492801"/>
          </a:xfrm>
          <a:prstGeom prst="rect">
            <a:avLst/>
          </a:prstGeom>
        </p:spPr>
        <p:txBody>
          <a:bodyPr anchor="ctr">
            <a:normAutofit fontScale="100000" lnSpcReduction="0"/>
          </a:bodyPr>
          <a:lstStyle>
            <a:lvl1pPr algn="ctr">
              <a:defRPr sz="4800">
                <a:solidFill>
                  <a:srgbClr val="FFFFFF"/>
                </a:solidFill>
              </a:defRPr>
            </a:lvl1pPr>
          </a:lstStyle>
          <a:p>
            <a:pPr/>
            <a:r>
              <a:t>Title Text</a:t>
            </a:r>
          </a:p>
        </p:txBody>
      </p:sp>
      <p:sp>
        <p:nvSpPr>
          <p:cNvPr id="307" name="Google Shape;178;p30"/>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308" name="Google Shape;179;p30"/>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4"/>
          </a:solidFill>
          <a:ln w="12700">
            <a:miter lim="400000"/>
          </a:ln>
        </p:spPr>
        <p:txBody>
          <a:bodyPr lIns="0" tIns="0" rIns="0" bIns="0" anchor="ctr"/>
          <a:lstStyle/>
          <a:p>
            <a:pPr/>
          </a:p>
        </p:txBody>
      </p:sp>
      <p:sp>
        <p:nvSpPr>
          <p:cNvPr id="3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35" name="Body Level One…"/>
          <p:cNvSpPr txBox="1"/>
          <p:nvPr>
            <p:ph type="body" idx="1"/>
          </p:nvPr>
        </p:nvSpPr>
        <p:spPr>
          <a:xfrm>
            <a:off x="1192349" y="1286875"/>
            <a:ext cx="6759301" cy="3172800"/>
          </a:xfrm>
          <a:prstGeom prst="rect">
            <a:avLst/>
          </a:prstGeom>
        </p:spPr>
        <p:txBody>
          <a:bodyPr>
            <a:normAutofit fontScale="100000" lnSpcReduction="0"/>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36" name="Google Shape;23;p4"/>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37" name="Title Text"/>
          <p:cNvSpPr txBox="1"/>
          <p:nvPr>
            <p:ph type="title"/>
          </p:nvPr>
        </p:nvSpPr>
        <p:spPr>
          <a:xfrm>
            <a:off x="2410374" y="539999"/>
            <a:ext cx="60135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316" name="Title Text"/>
          <p:cNvSpPr txBox="1"/>
          <p:nvPr>
            <p:ph type="title"/>
          </p:nvPr>
        </p:nvSpPr>
        <p:spPr>
          <a:xfrm>
            <a:off x="1592849" y="2257100"/>
            <a:ext cx="5958301" cy="943201"/>
          </a:xfrm>
          <a:prstGeom prst="rect">
            <a:avLst/>
          </a:prstGeom>
        </p:spPr>
        <p:txBody>
          <a:bodyPr anchor="ctr">
            <a:normAutofit fontScale="100000" lnSpcReduction="0"/>
          </a:bodyPr>
          <a:lstStyle>
            <a:lvl1pPr algn="ctr">
              <a:defRPr sz="5200">
                <a:solidFill>
                  <a:schemeClr val="accent4"/>
                </a:solidFill>
              </a:defRPr>
            </a:lvl1pPr>
          </a:lstStyle>
          <a:p>
            <a:pPr/>
            <a:r>
              <a:t>Title Text</a:t>
            </a:r>
          </a:p>
        </p:txBody>
      </p:sp>
      <p:sp>
        <p:nvSpPr>
          <p:cNvPr id="317" name="Body Level One…"/>
          <p:cNvSpPr txBox="1"/>
          <p:nvPr>
            <p:ph type="body" sz="quarter" idx="1"/>
          </p:nvPr>
        </p:nvSpPr>
        <p:spPr>
          <a:xfrm>
            <a:off x="2617649" y="1786700"/>
            <a:ext cx="3908702" cy="470401"/>
          </a:xfrm>
          <a:prstGeom prst="rect">
            <a:avLst/>
          </a:prstGeom>
        </p:spPr>
        <p:txBody>
          <a:bodyPr anchor="ctr">
            <a:normAutofit fontScale="100000" lnSpcReduction="0"/>
          </a:bodyPr>
          <a:lstStyle>
            <a:lvl1pPr marL="342900" indent="-228600" algn="ctr">
              <a:buClrTx/>
              <a:buSzTx/>
              <a:buFontTx/>
              <a:buNone/>
            </a:lvl1pPr>
            <a:lvl2pPr marL="342900" indent="254000" algn="ctr">
              <a:buClrTx/>
              <a:buSzTx/>
              <a:buFontTx/>
              <a:buNone/>
            </a:lvl2pPr>
            <a:lvl3pPr marL="342900" indent="711200" algn="ctr">
              <a:buClrTx/>
              <a:buSzTx/>
              <a:buFontTx/>
              <a:buNone/>
            </a:lvl3pPr>
            <a:lvl4pPr marL="342900" indent="1168400" algn="ctr">
              <a:buClrTx/>
              <a:buSzTx/>
              <a:buFontTx/>
              <a:buNone/>
            </a:lvl4pPr>
            <a:lvl5pPr marL="342900" indent="16256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318" name="Google Shape;186;p32"/>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319" name="Google Shape;187;p32"/>
          <p:cNvSpPr/>
          <p:nvPr/>
        </p:nvSpPr>
        <p:spPr>
          <a:xfrm>
            <a:off x="66"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3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327" name="xx%"/>
          <p:cNvSpPr txBox="1"/>
          <p:nvPr>
            <p:ph type="title" hasCustomPrompt="1"/>
          </p:nvPr>
        </p:nvSpPr>
        <p:spPr>
          <a:xfrm>
            <a:off x="3781075" y="1635449"/>
            <a:ext cx="1714501" cy="973201"/>
          </a:xfrm>
          <a:prstGeom prst="rect">
            <a:avLst/>
          </a:prstGeom>
        </p:spPr>
        <p:txBody>
          <a:bodyPr anchor="b">
            <a:normAutofit fontScale="100000" lnSpcReduction="0"/>
          </a:bodyPr>
          <a:lstStyle>
            <a:lvl1pPr algn="ctr">
              <a:defRPr sz="6000">
                <a:solidFill>
                  <a:schemeClr val="accent1"/>
                </a:solidFill>
              </a:defRPr>
            </a:lvl1pPr>
          </a:lstStyle>
          <a:p>
            <a:pPr/>
            <a:r>
              <a:t>xx%</a:t>
            </a:r>
          </a:p>
        </p:txBody>
      </p:sp>
      <p:sp>
        <p:nvSpPr>
          <p:cNvPr id="328" name="Google Shape;191;p33"/>
          <p:cNvSpPr/>
          <p:nvPr/>
        </p:nvSpPr>
        <p:spPr>
          <a:xfrm>
            <a:off x="3515050" y="539999"/>
            <a:ext cx="4908901" cy="227701"/>
          </a:xfrm>
          <a:prstGeom prst="rect">
            <a:avLst/>
          </a:prstGeom>
          <a:solidFill>
            <a:srgbClr val="000000"/>
          </a:solidFill>
          <a:ln w="12700">
            <a:miter lim="400000"/>
          </a:ln>
        </p:spPr>
        <p:txBody>
          <a:bodyPr lIns="0" tIns="0" rIns="0" bIns="0" anchor="ctr"/>
          <a:lstStyle/>
          <a:p>
            <a:pPr/>
          </a:p>
        </p:txBody>
      </p:sp>
      <p:sp>
        <p:nvSpPr>
          <p:cNvPr id="329" name="Google Shape;192;p33"/>
          <p:cNvSpPr/>
          <p:nvPr/>
        </p:nvSpPr>
        <p:spPr>
          <a:xfrm>
            <a:off x="720000" y="4341174"/>
            <a:ext cx="4908900" cy="227701"/>
          </a:xfrm>
          <a:prstGeom prst="rect">
            <a:avLst/>
          </a:prstGeom>
          <a:solidFill>
            <a:srgbClr val="000000"/>
          </a:solidFill>
          <a:ln w="12700">
            <a:miter lim="400000"/>
          </a:ln>
        </p:spPr>
        <p:txBody>
          <a:bodyPr lIns="0" tIns="0" rIns="0" bIns="0" anchor="ctr"/>
          <a:lstStyle/>
          <a:p>
            <a:pPr/>
          </a:p>
        </p:txBody>
      </p:sp>
      <p:sp>
        <p:nvSpPr>
          <p:cNvPr id="330" name="Google Shape;193;p33"/>
          <p:cNvSpPr/>
          <p:nvPr/>
        </p:nvSpPr>
        <p:spPr>
          <a:xfrm>
            <a:off x="66"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331" name="Google Shape;194;p33"/>
          <p:cNvSpPr/>
          <p:nvPr/>
        </p:nvSpPr>
        <p:spPr>
          <a:xfrm rot="10800000">
            <a:off x="7603491"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332" name="Body Level One…"/>
          <p:cNvSpPr txBox="1"/>
          <p:nvPr>
            <p:ph type="body" sz="quarter" idx="1"/>
          </p:nvPr>
        </p:nvSpPr>
        <p:spPr>
          <a:xfrm>
            <a:off x="2343299" y="2895899"/>
            <a:ext cx="4457701" cy="456001"/>
          </a:xfrm>
          <a:prstGeom prst="rect">
            <a:avLst/>
          </a:prstGeom>
        </p:spPr>
        <p:txBody>
          <a:bodyPr>
            <a:normAutofit fontScale="100000" lnSpcReduction="0"/>
          </a:bodyPr>
          <a:lstStyle>
            <a:lvl1pPr marL="342900" indent="-228600" algn="ctr">
              <a:buClrTx/>
              <a:buSzTx/>
              <a:buFontTx/>
              <a:buNone/>
            </a:lvl1pPr>
            <a:lvl2pPr marL="342900" indent="254000" algn="ctr">
              <a:buClrTx/>
              <a:buSzTx/>
              <a:buFontTx/>
              <a:buNone/>
            </a:lvl2pPr>
            <a:lvl3pPr marL="342900" indent="711200" algn="ctr">
              <a:buClrTx/>
              <a:buSzTx/>
              <a:buFontTx/>
              <a:buNone/>
            </a:lvl3pPr>
            <a:lvl4pPr marL="342900" indent="1168400" algn="ctr">
              <a:buClrTx/>
              <a:buSzTx/>
              <a:buFontTx/>
              <a:buNone/>
            </a:lvl4pPr>
            <a:lvl5pPr marL="342900" indent="16256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3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340" name="Body Level One…"/>
          <p:cNvSpPr txBox="1"/>
          <p:nvPr>
            <p:ph type="body" idx="1"/>
          </p:nvPr>
        </p:nvSpPr>
        <p:spPr>
          <a:xfrm>
            <a:off x="1192349" y="1286875"/>
            <a:ext cx="6759301" cy="3172800"/>
          </a:xfrm>
          <a:prstGeom prst="rect">
            <a:avLst/>
          </a:prstGeom>
        </p:spPr>
        <p:txBody>
          <a:bodyPr>
            <a:normAutofit fontScale="100000" lnSpcReduction="0"/>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341" name="Google Shape;198;p34"/>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342" name="Title Text"/>
          <p:cNvSpPr txBox="1"/>
          <p:nvPr>
            <p:ph type="title"/>
          </p:nvPr>
        </p:nvSpPr>
        <p:spPr>
          <a:xfrm>
            <a:off x="2410374" y="539999"/>
            <a:ext cx="60135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3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50" name="Title Text"/>
          <p:cNvSpPr txBox="1"/>
          <p:nvPr>
            <p:ph type="title"/>
          </p:nvPr>
        </p:nvSpPr>
        <p:spPr>
          <a:xfrm>
            <a:off x="719999" y="539999"/>
            <a:ext cx="3852002" cy="572702"/>
          </a:xfrm>
          <a:prstGeom prst="rect">
            <a:avLst/>
          </a:prstGeom>
        </p:spPr>
        <p:txBody>
          <a:bodyPr>
            <a:normAutofit fontScale="100000" lnSpcReduction="0"/>
          </a:bodyPr>
          <a:lstStyle>
            <a:lvl1pPr>
              <a:defRPr sz="3000"/>
            </a:lvl1pPr>
          </a:lstStyle>
          <a:p>
            <a:pPr/>
            <a:r>
              <a:t>Title Text</a:t>
            </a:r>
          </a:p>
        </p:txBody>
      </p:sp>
      <p:sp>
        <p:nvSpPr>
          <p:cNvPr id="351" name="Body Level One…"/>
          <p:cNvSpPr txBox="1"/>
          <p:nvPr>
            <p:ph type="body" sz="quarter" idx="1"/>
          </p:nvPr>
        </p:nvSpPr>
        <p:spPr>
          <a:xfrm>
            <a:off x="1976600" y="2953649"/>
            <a:ext cx="2285701" cy="572701"/>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352" name="Google Shape;204;p35"/>
          <p:cNvSpPr/>
          <p:nvPr/>
        </p:nvSpPr>
        <p:spPr>
          <a:xfrm>
            <a:off x="4867275" y="539999"/>
            <a:ext cx="3556800" cy="227701"/>
          </a:xfrm>
          <a:prstGeom prst="rect">
            <a:avLst/>
          </a:prstGeom>
          <a:solidFill>
            <a:schemeClr val="accent4"/>
          </a:solidFill>
          <a:ln w="12700">
            <a:miter lim="400000"/>
          </a:ln>
        </p:spPr>
        <p:txBody>
          <a:bodyPr lIns="0" tIns="0" rIns="0" bIns="0" anchor="ctr"/>
          <a:lstStyle/>
          <a:p>
            <a:pPr/>
          </a:p>
        </p:txBody>
      </p:sp>
      <p:sp>
        <p:nvSpPr>
          <p:cNvPr id="353" name="Google Shape;207;p35"/>
          <p:cNvSpPr/>
          <p:nvPr/>
        </p:nvSpPr>
        <p:spPr>
          <a:xfrm flipH="1" rot="10800000">
            <a:off x="66"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3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361" name="Google Shape;209;p36"/>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362" name="Title Text"/>
          <p:cNvSpPr txBox="1"/>
          <p:nvPr>
            <p:ph type="title"/>
          </p:nvPr>
        </p:nvSpPr>
        <p:spPr>
          <a:xfrm>
            <a:off x="3657825" y="539999"/>
            <a:ext cx="47661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3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370" name="Google Shape;212;p37"/>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371" name="Title Text"/>
          <p:cNvSpPr txBox="1"/>
          <p:nvPr>
            <p:ph type="title"/>
          </p:nvPr>
        </p:nvSpPr>
        <p:spPr>
          <a:xfrm>
            <a:off x="3657825" y="539999"/>
            <a:ext cx="47661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372" name="Body Level One…"/>
          <p:cNvSpPr txBox="1"/>
          <p:nvPr>
            <p:ph type="body" sz="quarter" idx="1"/>
          </p:nvPr>
        </p:nvSpPr>
        <p:spPr>
          <a:xfrm>
            <a:off x="4278250" y="1258300"/>
            <a:ext cx="4145701" cy="727801"/>
          </a:xfrm>
          <a:prstGeom prst="rect">
            <a:avLst/>
          </a:prstGeom>
        </p:spPr>
        <p:txBody>
          <a:bodyPr>
            <a:normAutofit fontScale="100000" lnSpcReduction="0"/>
          </a:bodyPr>
          <a:lstStyle>
            <a:lvl1pPr marL="342900" indent="-228600" algn="r">
              <a:buClrTx/>
              <a:buSzTx/>
              <a:buFontTx/>
              <a:buNone/>
            </a:lvl1pPr>
            <a:lvl2pPr marL="342900" indent="254000" algn="r">
              <a:buClrTx/>
              <a:buSzTx/>
              <a:buFontTx/>
              <a:buNone/>
            </a:lvl2pPr>
            <a:lvl3pPr marL="342900" indent="711200" algn="r">
              <a:buClrTx/>
              <a:buSzTx/>
              <a:buFontTx/>
              <a:buNone/>
            </a:lvl3pPr>
            <a:lvl4pPr marL="342900" indent="1168400" algn="r">
              <a:buClrTx/>
              <a:buSzTx/>
              <a:buFontTx/>
              <a:buNone/>
            </a:lvl4pPr>
            <a:lvl5pPr marL="342900" indent="1625600" algn="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3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380" name="Title Text"/>
          <p:cNvSpPr txBox="1"/>
          <p:nvPr>
            <p:ph type="title"/>
          </p:nvPr>
        </p:nvSpPr>
        <p:spPr>
          <a:xfrm>
            <a:off x="1566750" y="1538250"/>
            <a:ext cx="6010501" cy="2067000"/>
          </a:xfrm>
          <a:prstGeom prst="rect">
            <a:avLst/>
          </a:prstGeom>
        </p:spPr>
        <p:txBody>
          <a:bodyPr anchor="ctr">
            <a:normAutofit fontScale="100000" lnSpcReduction="0"/>
          </a:bodyPr>
          <a:lstStyle>
            <a:lvl1pPr algn="ctr">
              <a:defRPr sz="6000">
                <a:solidFill>
                  <a:schemeClr val="accent4"/>
                </a:solidFill>
              </a:defRPr>
            </a:lvl1pPr>
          </a:lstStyle>
          <a:p>
            <a:pPr/>
            <a:r>
              <a:t>Title Text</a:t>
            </a:r>
          </a:p>
        </p:txBody>
      </p:sp>
      <p:sp>
        <p:nvSpPr>
          <p:cNvPr id="381" name="Google Shape;217;p38"/>
          <p:cNvSpPr/>
          <p:nvPr/>
        </p:nvSpPr>
        <p:spPr>
          <a:xfrm flipH="1">
            <a:off x="720061" y="539999"/>
            <a:ext cx="4908901" cy="227701"/>
          </a:xfrm>
          <a:prstGeom prst="rect">
            <a:avLst/>
          </a:prstGeom>
          <a:solidFill>
            <a:srgbClr val="000000"/>
          </a:solidFill>
          <a:ln w="12700">
            <a:miter lim="400000"/>
          </a:ln>
        </p:spPr>
        <p:txBody>
          <a:bodyPr lIns="0" tIns="0" rIns="0" bIns="0" anchor="ctr"/>
          <a:lstStyle/>
          <a:p>
            <a:pPr/>
          </a:p>
        </p:txBody>
      </p:sp>
      <p:sp>
        <p:nvSpPr>
          <p:cNvPr id="382" name="Google Shape;218;p38"/>
          <p:cNvSpPr/>
          <p:nvPr/>
        </p:nvSpPr>
        <p:spPr>
          <a:xfrm flipH="1">
            <a:off x="3515112" y="4341174"/>
            <a:ext cx="4908901" cy="227701"/>
          </a:xfrm>
          <a:prstGeom prst="rect">
            <a:avLst/>
          </a:prstGeom>
          <a:solidFill>
            <a:srgbClr val="000000"/>
          </a:solidFill>
          <a:ln w="12700">
            <a:miter lim="400000"/>
          </a:ln>
        </p:spPr>
        <p:txBody>
          <a:bodyPr lIns="0" tIns="0" rIns="0" bIns="0" anchor="ctr"/>
          <a:lstStyle/>
          <a:p>
            <a:pPr/>
          </a:p>
        </p:txBody>
      </p:sp>
      <p:sp>
        <p:nvSpPr>
          <p:cNvPr id="383" name="Google Shape;219;p38"/>
          <p:cNvSpPr/>
          <p:nvPr/>
        </p:nvSpPr>
        <p:spPr>
          <a:xfrm flipH="1" rot="9387396">
            <a:off x="7503726"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4"/>
          </a:solidFill>
          <a:ln w="12700">
            <a:miter lim="400000"/>
          </a:ln>
        </p:spPr>
        <p:txBody>
          <a:bodyPr lIns="0" tIns="0" rIns="0" bIns="0" anchor="ctr"/>
          <a:lstStyle/>
          <a:p>
            <a:pPr/>
          </a:p>
        </p:txBody>
      </p:sp>
      <p:sp>
        <p:nvSpPr>
          <p:cNvPr id="384" name="Google Shape;220;p38"/>
          <p:cNvSpPr/>
          <p:nvPr/>
        </p:nvSpPr>
        <p:spPr>
          <a:xfrm flipH="1" rot="20699892">
            <a:off x="-152783"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3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392" name="Body Level One…"/>
          <p:cNvSpPr txBox="1"/>
          <p:nvPr>
            <p:ph type="body" sz="half" idx="1"/>
          </p:nvPr>
        </p:nvSpPr>
        <p:spPr>
          <a:xfrm>
            <a:off x="4312575" y="1188024"/>
            <a:ext cx="3790501" cy="3231302"/>
          </a:xfrm>
          <a:prstGeom prst="rect">
            <a:avLst/>
          </a:prstGeom>
        </p:spPr>
        <p:txBody>
          <a:bodyPr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93" name="Google Shape;223;p39"/>
          <p:cNvSpPr/>
          <p:nvPr/>
        </p:nvSpPr>
        <p:spPr>
          <a:xfrm>
            <a:off x="3515050" y="539999"/>
            <a:ext cx="4908901" cy="227701"/>
          </a:xfrm>
          <a:prstGeom prst="rect">
            <a:avLst/>
          </a:prstGeom>
          <a:solidFill>
            <a:schemeClr val="accent4"/>
          </a:solidFill>
          <a:ln w="12700">
            <a:miter lim="400000"/>
          </a:ln>
        </p:spPr>
        <p:txBody>
          <a:bodyPr lIns="0" tIns="0" rIns="0" bIns="0" anchor="ctr"/>
          <a:lstStyle/>
          <a:p>
            <a:pPr/>
          </a:p>
        </p:txBody>
      </p:sp>
      <p:sp>
        <p:nvSpPr>
          <p:cNvPr id="394" name="Google Shape;224;p39"/>
          <p:cNvSpPr/>
          <p:nvPr/>
        </p:nvSpPr>
        <p:spPr>
          <a:xfrm flipH="1" rot="20699892">
            <a:off x="-152783"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395" name="Title Text"/>
          <p:cNvSpPr txBox="1"/>
          <p:nvPr>
            <p:ph type="title"/>
          </p:nvPr>
        </p:nvSpPr>
        <p:spPr>
          <a:xfrm>
            <a:off x="719999" y="539999"/>
            <a:ext cx="2992201" cy="572702"/>
          </a:xfrm>
          <a:prstGeom prst="rect">
            <a:avLst/>
          </a:prstGeom>
        </p:spPr>
        <p:txBody>
          <a:bodyPr>
            <a:normAutofit fontScale="100000" lnSpcReduction="0"/>
          </a:bodyPr>
          <a:lstStyle>
            <a:lvl1pPr>
              <a:defRPr sz="3000"/>
            </a:lvl1pPr>
          </a:lstStyle>
          <a:p>
            <a:pPr/>
            <a:r>
              <a:t>Title Text</a:t>
            </a:r>
          </a:p>
        </p:txBody>
      </p:sp>
      <p:sp>
        <p:nvSpPr>
          <p:cNvPr id="3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403" name="Body Level One…"/>
          <p:cNvSpPr txBox="1"/>
          <p:nvPr>
            <p:ph type="body" sz="quarter" idx="1"/>
          </p:nvPr>
        </p:nvSpPr>
        <p:spPr>
          <a:xfrm>
            <a:off x="2206250" y="1877516"/>
            <a:ext cx="4737301" cy="1182002"/>
          </a:xfrm>
          <a:prstGeom prst="rect">
            <a:avLst/>
          </a:prstGeom>
        </p:spPr>
        <p:txBody>
          <a:bodyPr>
            <a:normAutofit fontScale="100000" lnSpcReduction="0"/>
          </a:bodyPr>
          <a:lstStyle>
            <a:lvl1pPr marL="342900" indent="-228600" algn="ctr">
              <a:buClrTx/>
              <a:buSzTx/>
              <a:buFontTx/>
              <a:buNone/>
              <a:defRPr sz="2200"/>
            </a:lvl1pPr>
            <a:lvl2pPr marL="342900" indent="254000" algn="ctr">
              <a:buClrTx/>
              <a:buSzTx/>
              <a:buFontTx/>
              <a:buNone/>
              <a:defRPr sz="2200"/>
            </a:lvl2pPr>
            <a:lvl3pPr marL="342900" indent="711200" algn="ctr">
              <a:buClrTx/>
              <a:buSzTx/>
              <a:buFontTx/>
              <a:buNone/>
              <a:defRPr sz="2200"/>
            </a:lvl3pPr>
            <a:lvl4pPr marL="342900" indent="1168400" algn="ctr">
              <a:buClrTx/>
              <a:buSzTx/>
              <a:buFontTx/>
              <a:buNone/>
              <a:defRPr sz="2200"/>
            </a:lvl4pPr>
            <a:lvl5pPr marL="342900" indent="1625600" algn="ctr">
              <a:buClrTx/>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404" name="Title Text"/>
          <p:cNvSpPr txBox="1"/>
          <p:nvPr>
            <p:ph type="title"/>
          </p:nvPr>
        </p:nvSpPr>
        <p:spPr>
          <a:xfrm>
            <a:off x="3003125" y="3059516"/>
            <a:ext cx="3142801" cy="327301"/>
          </a:xfrm>
          <a:prstGeom prst="rect">
            <a:avLst/>
          </a:prstGeom>
        </p:spPr>
        <p:txBody>
          <a:bodyPr>
            <a:normAutofit fontScale="100000" lnSpcReduction="0"/>
          </a:bodyPr>
          <a:lstStyle>
            <a:lvl1pPr algn="ctr">
              <a:defRPr sz="1800">
                <a:solidFill>
                  <a:schemeClr val="accent1"/>
                </a:solidFill>
              </a:defRPr>
            </a:lvl1pPr>
          </a:lstStyle>
          <a:p>
            <a:pPr/>
            <a:r>
              <a:t>Title Text</a:t>
            </a:r>
          </a:p>
        </p:txBody>
      </p:sp>
      <p:sp>
        <p:nvSpPr>
          <p:cNvPr id="405" name="Google Shape;230;p40"/>
          <p:cNvSpPr/>
          <p:nvPr/>
        </p:nvSpPr>
        <p:spPr>
          <a:xfrm flipH="1" rot="9387396">
            <a:off x="7503726"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406" name="Google Shape;231;p40"/>
          <p:cNvSpPr/>
          <p:nvPr/>
        </p:nvSpPr>
        <p:spPr>
          <a:xfrm flipH="1" rot="20699892">
            <a:off x="-152783"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4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414" name="xx%"/>
          <p:cNvSpPr txBox="1"/>
          <p:nvPr>
            <p:ph type="title" hasCustomPrompt="1"/>
          </p:nvPr>
        </p:nvSpPr>
        <p:spPr>
          <a:xfrm>
            <a:off x="1693499" y="1924050"/>
            <a:ext cx="5757002" cy="1069501"/>
          </a:xfrm>
          <a:prstGeom prst="rect">
            <a:avLst/>
          </a:prstGeom>
        </p:spPr>
        <p:txBody>
          <a:bodyPr anchor="b">
            <a:normAutofit fontScale="100000" lnSpcReduction="0"/>
          </a:bodyPr>
          <a:lstStyle>
            <a:lvl1pPr algn="ctr">
              <a:defRPr sz="7200">
                <a:solidFill>
                  <a:schemeClr val="accent1"/>
                </a:solidFill>
              </a:defRPr>
            </a:lvl1pPr>
          </a:lstStyle>
          <a:p>
            <a:pPr/>
            <a:r>
              <a:t>xx%</a:t>
            </a:r>
          </a:p>
        </p:txBody>
      </p:sp>
      <p:sp>
        <p:nvSpPr>
          <p:cNvPr id="415" name="Google Shape;234;p41"/>
          <p:cNvSpPr/>
          <p:nvPr/>
        </p:nvSpPr>
        <p:spPr>
          <a:xfrm flipH="1">
            <a:off x="7603491"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416" name="Google Shape;235;p41"/>
          <p:cNvSpPr/>
          <p:nvPr/>
        </p:nvSpPr>
        <p:spPr>
          <a:xfrm flipH="1" rot="10800000">
            <a:off x="66"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417" name="Body Level One…"/>
          <p:cNvSpPr txBox="1"/>
          <p:nvPr>
            <p:ph type="body" sz="quarter" idx="1"/>
          </p:nvPr>
        </p:nvSpPr>
        <p:spPr>
          <a:xfrm>
            <a:off x="1697400" y="2847975"/>
            <a:ext cx="5757001" cy="450300"/>
          </a:xfrm>
          <a:prstGeom prst="rect">
            <a:avLst/>
          </a:prstGeom>
        </p:spPr>
        <p:txBody>
          <a:bodyPr>
            <a:normAutofit fontScale="100000" lnSpcReduction="0"/>
          </a:bodyPr>
          <a:lstStyle>
            <a:lvl1pPr marL="342900" indent="-228600" algn="ctr">
              <a:buClrTx/>
              <a:buSzTx/>
              <a:buFontTx/>
              <a:buNone/>
            </a:lvl1pPr>
            <a:lvl2pPr marL="342900" indent="254000" algn="ctr">
              <a:buClrTx/>
              <a:buSzTx/>
              <a:buFontTx/>
              <a:buNone/>
            </a:lvl2pPr>
            <a:lvl3pPr marL="342900" indent="711200" algn="ctr">
              <a:buClrTx/>
              <a:buSzTx/>
              <a:buFontTx/>
              <a:buNone/>
            </a:lvl3pPr>
            <a:lvl4pPr marL="342900" indent="1168400" algn="ctr">
              <a:buClrTx/>
              <a:buSzTx/>
              <a:buFontTx/>
              <a:buNone/>
            </a:lvl4pPr>
            <a:lvl5pPr marL="342900" indent="16256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418" name="Google Shape;237;p41"/>
          <p:cNvSpPr/>
          <p:nvPr/>
        </p:nvSpPr>
        <p:spPr>
          <a:xfrm flipH="1">
            <a:off x="720061" y="539999"/>
            <a:ext cx="4908901" cy="227701"/>
          </a:xfrm>
          <a:prstGeom prst="rect">
            <a:avLst/>
          </a:prstGeom>
          <a:solidFill>
            <a:srgbClr val="000000"/>
          </a:solidFill>
          <a:ln w="12700">
            <a:miter lim="400000"/>
          </a:ln>
        </p:spPr>
        <p:txBody>
          <a:bodyPr lIns="0" tIns="0" rIns="0" bIns="0" anchor="ctr"/>
          <a:lstStyle/>
          <a:p>
            <a:pPr/>
          </a:p>
        </p:txBody>
      </p:sp>
      <p:sp>
        <p:nvSpPr>
          <p:cNvPr id="419" name="Google Shape;238;p41"/>
          <p:cNvSpPr/>
          <p:nvPr/>
        </p:nvSpPr>
        <p:spPr>
          <a:xfrm flipH="1">
            <a:off x="3515112" y="4341174"/>
            <a:ext cx="4908901" cy="227701"/>
          </a:xfrm>
          <a:prstGeom prst="rect">
            <a:avLst/>
          </a:prstGeom>
          <a:solidFill>
            <a:srgbClr val="000000"/>
          </a:solidFill>
          <a:ln w="12700">
            <a:miter lim="400000"/>
          </a:ln>
        </p:spPr>
        <p:txBody>
          <a:bodyPr lIns="0" tIns="0" rIns="0" bIns="0" anchor="ctr"/>
          <a:lstStyle/>
          <a:p>
            <a:pPr/>
          </a:p>
        </p:txBody>
      </p:sp>
      <p:sp>
        <p:nvSpPr>
          <p:cNvPr id="4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45" name="Title Text"/>
          <p:cNvSpPr txBox="1"/>
          <p:nvPr>
            <p:ph type="title"/>
          </p:nvPr>
        </p:nvSpPr>
        <p:spPr>
          <a:xfrm>
            <a:off x="719999" y="539999"/>
            <a:ext cx="3852002" cy="572702"/>
          </a:xfrm>
          <a:prstGeom prst="rect">
            <a:avLst/>
          </a:prstGeom>
        </p:spPr>
        <p:txBody>
          <a:bodyPr>
            <a:normAutofit fontScale="100000" lnSpcReduction="0"/>
          </a:bodyPr>
          <a:lstStyle>
            <a:lvl1pPr>
              <a:defRPr sz="3000"/>
            </a:lvl1pPr>
          </a:lstStyle>
          <a:p>
            <a:pPr/>
            <a:r>
              <a:t>Title Text</a:t>
            </a:r>
          </a:p>
        </p:txBody>
      </p:sp>
      <p:sp>
        <p:nvSpPr>
          <p:cNvPr id="46" name="Body Level One…"/>
          <p:cNvSpPr txBox="1"/>
          <p:nvPr>
            <p:ph type="body" sz="quarter" idx="1"/>
          </p:nvPr>
        </p:nvSpPr>
        <p:spPr>
          <a:xfrm>
            <a:off x="1976600" y="2953649"/>
            <a:ext cx="2285701" cy="572701"/>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47" name="Google Shape;29;p5"/>
          <p:cNvSpPr/>
          <p:nvPr/>
        </p:nvSpPr>
        <p:spPr>
          <a:xfrm>
            <a:off x="4867275" y="539999"/>
            <a:ext cx="3556800" cy="227701"/>
          </a:xfrm>
          <a:prstGeom prst="rect">
            <a:avLst/>
          </a:prstGeom>
          <a:solidFill>
            <a:schemeClr val="accent4"/>
          </a:solidFill>
          <a:ln w="12700">
            <a:miter lim="400000"/>
          </a:ln>
        </p:spPr>
        <p:txBody>
          <a:bodyPr lIns="0" tIns="0" rIns="0" bIns="0" anchor="ctr"/>
          <a:lstStyle/>
          <a:p>
            <a:pPr/>
          </a:p>
        </p:txBody>
      </p:sp>
      <p:sp>
        <p:nvSpPr>
          <p:cNvPr id="48" name="Google Shape;32;p5"/>
          <p:cNvSpPr/>
          <p:nvPr/>
        </p:nvSpPr>
        <p:spPr>
          <a:xfrm flipH="1" rot="10800000">
            <a:off x="66"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2">
    <p:spTree>
      <p:nvGrpSpPr>
        <p:cNvPr id="1" name=""/>
        <p:cNvGrpSpPr/>
        <p:nvPr/>
      </p:nvGrpSpPr>
      <p:grpSpPr>
        <a:xfrm>
          <a:off x="0" y="0"/>
          <a:ext cx="0" cy="0"/>
          <a:chOff x="0" y="0"/>
          <a:chExt cx="0" cy="0"/>
        </a:xfrm>
      </p:grpSpPr>
      <p:sp>
        <p:nvSpPr>
          <p:cNvPr id="434" name="Google Shape;241;p43"/>
          <p:cNvSpPr/>
          <p:nvPr/>
        </p:nvSpPr>
        <p:spPr>
          <a:xfrm rot="10800000">
            <a:off x="7603491"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435" name="Title Text"/>
          <p:cNvSpPr txBox="1"/>
          <p:nvPr>
            <p:ph type="title"/>
          </p:nvPr>
        </p:nvSpPr>
        <p:spPr>
          <a:xfrm>
            <a:off x="4572000" y="539999"/>
            <a:ext cx="38520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436" name="Body Level One…"/>
          <p:cNvSpPr txBox="1"/>
          <p:nvPr>
            <p:ph type="body" sz="quarter" idx="1"/>
          </p:nvPr>
        </p:nvSpPr>
        <p:spPr>
          <a:xfrm>
            <a:off x="4830800" y="1564700"/>
            <a:ext cx="3436801" cy="2417700"/>
          </a:xfrm>
          <a:prstGeom prst="rect">
            <a:avLst/>
          </a:prstGeom>
        </p:spPr>
        <p:txBody>
          <a:bodyPr>
            <a:normAutofit fontScale="100000" lnSpcReduction="0"/>
          </a:bodyPr>
          <a:lstStyle>
            <a:lvl1pPr>
              <a:buClr>
                <a:schemeClr val="accent1"/>
              </a:buClr>
              <a:buSzPts val="1600"/>
              <a:buFontTx/>
              <a:buAutoNum type="arabicPeriod" startAt="1"/>
              <a:defRPr sz="1600"/>
            </a:lvl1pPr>
            <a:lvl2pPr marL="959757" indent="-362857">
              <a:buClr>
                <a:schemeClr val="accent1"/>
              </a:buClr>
              <a:buSzPts val="1600"/>
              <a:buFontTx/>
              <a:buAutoNum type="alphaLcPeriod" startAt="1"/>
              <a:defRPr sz="1600"/>
            </a:lvl2pPr>
            <a:lvl3pPr marL="1416957" indent="-362857">
              <a:buClr>
                <a:schemeClr val="accent1"/>
              </a:buClr>
              <a:buSzPts val="1600"/>
              <a:buFontTx/>
              <a:buAutoNum type="romanLcPeriod" startAt="1"/>
              <a:defRPr sz="1600"/>
            </a:lvl3pPr>
            <a:lvl4pPr marL="1874157" indent="-362857">
              <a:buClr>
                <a:schemeClr val="accent1"/>
              </a:buClr>
              <a:buSzPts val="1600"/>
              <a:buFontTx/>
              <a:buAutoNum type="arabicPeriod" startAt="1"/>
              <a:defRPr sz="1600"/>
            </a:lvl4pPr>
            <a:lvl5pPr marL="2331357" indent="-362857">
              <a:buClr>
                <a:schemeClr val="accent1"/>
              </a:buClr>
              <a:buSzPts val="1600"/>
              <a:buFontTx/>
              <a:buAutoNum type="alphaLcPeriod" startAt="1"/>
              <a:defRPr sz="1600"/>
            </a:lvl5pPr>
          </a:lstStyle>
          <a:p>
            <a:pPr/>
            <a:r>
              <a:t>Body Level One</a:t>
            </a:r>
          </a:p>
          <a:p>
            <a:pPr lvl="1"/>
            <a:r>
              <a:t>Body Level Two</a:t>
            </a:r>
          </a:p>
          <a:p>
            <a:pPr lvl="2"/>
            <a:r>
              <a:t>Body Level Three</a:t>
            </a:r>
          </a:p>
          <a:p>
            <a:pPr lvl="3"/>
            <a:r>
              <a:t>Body Level Four</a:t>
            </a:r>
          </a:p>
          <a:p>
            <a:pPr lvl="4"/>
            <a:r>
              <a:t>Body Level Five</a:t>
            </a: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
    <p:spTree>
      <p:nvGrpSpPr>
        <p:cNvPr id="1" name=""/>
        <p:cNvGrpSpPr/>
        <p:nvPr/>
      </p:nvGrpSpPr>
      <p:grpSpPr>
        <a:xfrm>
          <a:off x="0" y="0"/>
          <a:ext cx="0" cy="0"/>
          <a:chOff x="0" y="0"/>
          <a:chExt cx="0" cy="0"/>
        </a:xfrm>
      </p:grpSpPr>
      <p:sp>
        <p:nvSpPr>
          <p:cNvPr id="444" name="Google Shape;245;p44"/>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445" name="Google Shape;246;p44"/>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4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_1">
    <p:spTree>
      <p:nvGrpSpPr>
        <p:cNvPr id="1" name=""/>
        <p:cNvGrpSpPr/>
        <p:nvPr/>
      </p:nvGrpSpPr>
      <p:grpSpPr>
        <a:xfrm>
          <a:off x="0" y="0"/>
          <a:ext cx="0" cy="0"/>
          <a:chOff x="0" y="0"/>
          <a:chExt cx="0" cy="0"/>
        </a:xfrm>
      </p:grpSpPr>
      <p:sp>
        <p:nvSpPr>
          <p:cNvPr id="453" name="Google Shape;248;p45"/>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4"/>
          </a:solidFill>
          <a:ln w="12700">
            <a:miter lim="400000"/>
          </a:ln>
        </p:spPr>
        <p:txBody>
          <a:bodyPr lIns="0" tIns="0" rIns="0" bIns="0" anchor="ctr"/>
          <a:lstStyle/>
          <a:p>
            <a:pPr/>
          </a:p>
        </p:txBody>
      </p:sp>
      <p:sp>
        <p:nvSpPr>
          <p:cNvPr id="454" name="Title Text"/>
          <p:cNvSpPr txBox="1"/>
          <p:nvPr>
            <p:ph type="title"/>
          </p:nvPr>
        </p:nvSpPr>
        <p:spPr>
          <a:xfrm>
            <a:off x="719999" y="539999"/>
            <a:ext cx="3556801" cy="572702"/>
          </a:xfrm>
          <a:prstGeom prst="rect">
            <a:avLst/>
          </a:prstGeom>
        </p:spPr>
        <p:txBody>
          <a:bodyPr>
            <a:normAutofit fontScale="100000" lnSpcReduction="0"/>
          </a:bodyPr>
          <a:lstStyle>
            <a:lvl1pPr>
              <a:defRPr sz="3000"/>
            </a:lvl1pPr>
          </a:lstStyle>
          <a:p>
            <a:pPr/>
            <a:r>
              <a:t>Title Text</a:t>
            </a:r>
          </a:p>
        </p:txBody>
      </p:sp>
      <p:sp>
        <p:nvSpPr>
          <p:cNvPr id="455" name="Body Level One…"/>
          <p:cNvSpPr txBox="1"/>
          <p:nvPr>
            <p:ph type="body" sz="quarter" idx="1"/>
          </p:nvPr>
        </p:nvSpPr>
        <p:spPr>
          <a:xfrm>
            <a:off x="1072413" y="2286899"/>
            <a:ext cx="1585201" cy="572701"/>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456" name="Google Shape;262;p45"/>
          <p:cNvSpPr/>
          <p:nvPr/>
        </p:nvSpPr>
        <p:spPr>
          <a:xfrm>
            <a:off x="3515050" y="539999"/>
            <a:ext cx="4908901" cy="227701"/>
          </a:xfrm>
          <a:prstGeom prst="rect">
            <a:avLst/>
          </a:prstGeom>
          <a:solidFill>
            <a:schemeClr val="accent1"/>
          </a:solidFill>
          <a:ln w="12700">
            <a:miter lim="400000"/>
          </a:ln>
        </p:spPr>
        <p:txBody>
          <a:bodyPr lIns="0" tIns="0" rIns="0" bIns="0" anchor="ctr"/>
          <a:lstStyle/>
          <a:p>
            <a:pPr/>
          </a:p>
        </p:txBody>
      </p:sp>
      <p:sp>
        <p:nvSpPr>
          <p:cNvPr id="4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p:spTree>
      <p:nvGrpSpPr>
        <p:cNvPr id="1" name=""/>
        <p:cNvGrpSpPr/>
        <p:nvPr/>
      </p:nvGrpSpPr>
      <p:grpSpPr>
        <a:xfrm>
          <a:off x="0" y="0"/>
          <a:ext cx="0" cy="0"/>
          <a:chOff x="0" y="0"/>
          <a:chExt cx="0" cy="0"/>
        </a:xfrm>
      </p:grpSpPr>
      <p:sp>
        <p:nvSpPr>
          <p:cNvPr id="464" name="Title Text"/>
          <p:cNvSpPr txBox="1"/>
          <p:nvPr>
            <p:ph type="title"/>
          </p:nvPr>
        </p:nvSpPr>
        <p:spPr>
          <a:xfrm>
            <a:off x="719999" y="539999"/>
            <a:ext cx="2992201" cy="572702"/>
          </a:xfrm>
          <a:prstGeom prst="rect">
            <a:avLst/>
          </a:prstGeom>
        </p:spPr>
        <p:txBody>
          <a:bodyPr>
            <a:normAutofit fontScale="100000" lnSpcReduction="0"/>
          </a:bodyPr>
          <a:lstStyle>
            <a:lvl1pPr>
              <a:defRPr sz="3000"/>
            </a:lvl1pPr>
          </a:lstStyle>
          <a:p>
            <a:pPr/>
            <a:r>
              <a:t>Title Text</a:t>
            </a:r>
          </a:p>
        </p:txBody>
      </p:sp>
      <p:sp>
        <p:nvSpPr>
          <p:cNvPr id="465" name="Body Level One…"/>
          <p:cNvSpPr txBox="1"/>
          <p:nvPr>
            <p:ph type="body" sz="quarter" idx="1"/>
          </p:nvPr>
        </p:nvSpPr>
        <p:spPr>
          <a:xfrm>
            <a:off x="2047875" y="1801850"/>
            <a:ext cx="2524200" cy="337501"/>
          </a:xfrm>
          <a:prstGeom prst="rect">
            <a:avLst/>
          </a:prstGeom>
        </p:spPr>
        <p:txBody>
          <a:bodyPr>
            <a:normAutofit fontScale="100000" lnSpcReduction="0"/>
          </a:bodyPr>
          <a:lstStyle>
            <a:lvl1pPr marL="342900" indent="-228600">
              <a:buClrTx/>
              <a:buSzTx/>
              <a:buFontTx/>
              <a:buNone/>
              <a:defRPr>
                <a:solidFill>
                  <a:schemeClr val="accent4"/>
                </a:solidFill>
                <a:latin typeface="Reem Kufi"/>
                <a:ea typeface="Reem Kufi"/>
                <a:cs typeface="Reem Kufi"/>
                <a:sym typeface="Reem Kufi"/>
              </a:defRPr>
            </a:lvl1pPr>
            <a:lvl2pPr marL="342900" indent="254000">
              <a:buClrTx/>
              <a:buSzTx/>
              <a:buFontTx/>
              <a:buNone/>
              <a:defRPr>
                <a:solidFill>
                  <a:schemeClr val="accent4"/>
                </a:solidFill>
                <a:latin typeface="Reem Kufi"/>
                <a:ea typeface="Reem Kufi"/>
                <a:cs typeface="Reem Kufi"/>
                <a:sym typeface="Reem Kufi"/>
              </a:defRPr>
            </a:lvl2pPr>
            <a:lvl3pPr marL="342900" indent="711200">
              <a:buClrTx/>
              <a:buSzTx/>
              <a:buFontTx/>
              <a:buNone/>
              <a:defRPr>
                <a:solidFill>
                  <a:schemeClr val="accent4"/>
                </a:solidFill>
                <a:latin typeface="Reem Kufi"/>
                <a:ea typeface="Reem Kufi"/>
                <a:cs typeface="Reem Kufi"/>
                <a:sym typeface="Reem Kufi"/>
              </a:defRPr>
            </a:lvl3pPr>
            <a:lvl4pPr marL="342900" indent="1168400">
              <a:buClrTx/>
              <a:buSzTx/>
              <a:buFontTx/>
              <a:buNone/>
              <a:defRPr>
                <a:solidFill>
                  <a:schemeClr val="accent4"/>
                </a:solidFill>
                <a:latin typeface="Reem Kufi"/>
                <a:ea typeface="Reem Kufi"/>
                <a:cs typeface="Reem Kufi"/>
                <a:sym typeface="Reem Kufi"/>
              </a:defRPr>
            </a:lvl4pPr>
            <a:lvl5pPr marL="342900" indent="1625600">
              <a:buClrTx/>
              <a:buSzTx/>
              <a:buFontTx/>
              <a:buNone/>
              <a:defRPr>
                <a:solidFill>
                  <a:schemeClr val="accent4"/>
                </a:solidFill>
                <a:latin typeface="Reem Kufi"/>
                <a:ea typeface="Reem Kufi"/>
                <a:cs typeface="Reem Kufi"/>
                <a:sym typeface="Reem Kufi"/>
              </a:defRPr>
            </a:lvl5pPr>
          </a:lstStyle>
          <a:p>
            <a:pPr/>
            <a:r>
              <a:t>Body Level One</a:t>
            </a:r>
          </a:p>
          <a:p>
            <a:pPr lvl="1"/>
            <a:r>
              <a:t>Body Level Two</a:t>
            </a:r>
          </a:p>
          <a:p>
            <a:pPr lvl="2"/>
            <a:r>
              <a:t>Body Level Three</a:t>
            </a:r>
          </a:p>
          <a:p>
            <a:pPr lvl="3"/>
            <a:r>
              <a:t>Body Level Four</a:t>
            </a:r>
          </a:p>
          <a:p>
            <a:pPr lvl="4"/>
            <a:r>
              <a:t>Body Level Five</a:t>
            </a:r>
          </a:p>
        </p:txBody>
      </p:sp>
      <p:sp>
        <p:nvSpPr>
          <p:cNvPr id="466" name="Google Shape;277;p46"/>
          <p:cNvSpPr/>
          <p:nvPr/>
        </p:nvSpPr>
        <p:spPr>
          <a:xfrm>
            <a:off x="3515050" y="539999"/>
            <a:ext cx="4908901" cy="227701"/>
          </a:xfrm>
          <a:prstGeom prst="rect">
            <a:avLst/>
          </a:prstGeom>
          <a:solidFill>
            <a:schemeClr val="accent4"/>
          </a:solidFill>
          <a:ln w="12700">
            <a:miter lim="400000"/>
          </a:ln>
        </p:spPr>
        <p:txBody>
          <a:bodyPr lIns="0" tIns="0" rIns="0" bIns="0" anchor="ctr"/>
          <a:lstStyle/>
          <a:p>
            <a:pPr/>
          </a:p>
        </p:txBody>
      </p:sp>
      <p:sp>
        <p:nvSpPr>
          <p:cNvPr id="4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2">
    <p:spTree>
      <p:nvGrpSpPr>
        <p:cNvPr id="1" name=""/>
        <p:cNvGrpSpPr/>
        <p:nvPr/>
      </p:nvGrpSpPr>
      <p:grpSpPr>
        <a:xfrm>
          <a:off x="0" y="0"/>
          <a:ext cx="0" cy="0"/>
          <a:chOff x="0" y="0"/>
          <a:chExt cx="0" cy="0"/>
        </a:xfrm>
      </p:grpSpPr>
      <p:sp>
        <p:nvSpPr>
          <p:cNvPr id="474" name="Title Text"/>
          <p:cNvSpPr txBox="1"/>
          <p:nvPr>
            <p:ph type="title"/>
          </p:nvPr>
        </p:nvSpPr>
        <p:spPr>
          <a:xfrm>
            <a:off x="719999" y="539999"/>
            <a:ext cx="2992201" cy="572702"/>
          </a:xfrm>
          <a:prstGeom prst="rect">
            <a:avLst/>
          </a:prstGeom>
        </p:spPr>
        <p:txBody>
          <a:bodyPr>
            <a:normAutofit fontScale="100000" lnSpcReduction="0"/>
          </a:bodyPr>
          <a:lstStyle>
            <a:lvl1pPr>
              <a:defRPr sz="3000"/>
            </a:lvl1pPr>
          </a:lstStyle>
          <a:p>
            <a:pPr/>
            <a:r>
              <a:t>Title Text</a:t>
            </a:r>
          </a:p>
        </p:txBody>
      </p:sp>
      <p:sp>
        <p:nvSpPr>
          <p:cNvPr id="475" name="Body Level One…"/>
          <p:cNvSpPr txBox="1"/>
          <p:nvPr>
            <p:ph type="body" sz="quarter" idx="1"/>
          </p:nvPr>
        </p:nvSpPr>
        <p:spPr>
          <a:xfrm>
            <a:off x="1552724" y="2572649"/>
            <a:ext cx="2285702" cy="572701"/>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476" name="Google Shape;281;p47"/>
          <p:cNvSpPr/>
          <p:nvPr/>
        </p:nvSpPr>
        <p:spPr>
          <a:xfrm>
            <a:off x="3515050" y="539999"/>
            <a:ext cx="4908901" cy="227701"/>
          </a:xfrm>
          <a:prstGeom prst="rect">
            <a:avLst/>
          </a:prstGeom>
          <a:solidFill>
            <a:schemeClr val="accent4"/>
          </a:solidFill>
          <a:ln w="12700">
            <a:miter lim="400000"/>
          </a:ln>
        </p:spPr>
        <p:txBody>
          <a:bodyPr lIns="0" tIns="0" rIns="0" bIns="0" anchor="ctr"/>
          <a:lstStyle/>
          <a:p>
            <a:pPr/>
          </a:p>
        </p:txBody>
      </p:sp>
      <p:sp>
        <p:nvSpPr>
          <p:cNvPr id="477" name="Google Shape;284;p47"/>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478" name="Google Shape;285;p47"/>
          <p:cNvSpPr/>
          <p:nvPr/>
        </p:nvSpPr>
        <p:spPr>
          <a:xfrm flipH="1" rot="20699892">
            <a:off x="-152783"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4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
    <p:spTree>
      <p:nvGrpSpPr>
        <p:cNvPr id="1" name=""/>
        <p:cNvGrpSpPr/>
        <p:nvPr/>
      </p:nvGrpSpPr>
      <p:grpSpPr>
        <a:xfrm>
          <a:off x="0" y="0"/>
          <a:ext cx="0" cy="0"/>
          <a:chOff x="0" y="0"/>
          <a:chExt cx="0" cy="0"/>
        </a:xfrm>
      </p:grpSpPr>
      <p:sp>
        <p:nvSpPr>
          <p:cNvPr id="486" name="Google Shape;287;p48"/>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487" name="Title Text"/>
          <p:cNvSpPr txBox="1"/>
          <p:nvPr>
            <p:ph type="title"/>
          </p:nvPr>
        </p:nvSpPr>
        <p:spPr>
          <a:xfrm>
            <a:off x="5360825" y="539999"/>
            <a:ext cx="30630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4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
    <p:spTree>
      <p:nvGrpSpPr>
        <p:cNvPr id="1" name=""/>
        <p:cNvGrpSpPr/>
        <p:nvPr/>
      </p:nvGrpSpPr>
      <p:grpSpPr>
        <a:xfrm>
          <a:off x="0" y="0"/>
          <a:ext cx="0" cy="0"/>
          <a:chOff x="0" y="0"/>
          <a:chExt cx="0" cy="0"/>
        </a:xfrm>
      </p:grpSpPr>
      <p:sp>
        <p:nvSpPr>
          <p:cNvPr id="495" name="Title Text"/>
          <p:cNvSpPr txBox="1"/>
          <p:nvPr>
            <p:ph type="title"/>
          </p:nvPr>
        </p:nvSpPr>
        <p:spPr>
          <a:xfrm>
            <a:off x="3657825" y="539999"/>
            <a:ext cx="47661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496" name="Google Shape;291;p49"/>
          <p:cNvSpPr/>
          <p:nvPr/>
        </p:nvSpPr>
        <p:spPr>
          <a:xfrm>
            <a:off x="66"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4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_1">
    <p:spTree>
      <p:nvGrpSpPr>
        <p:cNvPr id="1" name=""/>
        <p:cNvGrpSpPr/>
        <p:nvPr/>
      </p:nvGrpSpPr>
      <p:grpSpPr>
        <a:xfrm>
          <a:off x="0" y="0"/>
          <a:ext cx="0" cy="0"/>
          <a:chOff x="0" y="0"/>
          <a:chExt cx="0" cy="0"/>
        </a:xfrm>
      </p:grpSpPr>
      <p:sp>
        <p:nvSpPr>
          <p:cNvPr id="504" name="Title Text"/>
          <p:cNvSpPr txBox="1"/>
          <p:nvPr>
            <p:ph type="title"/>
          </p:nvPr>
        </p:nvSpPr>
        <p:spPr>
          <a:xfrm>
            <a:off x="2156849" y="3584874"/>
            <a:ext cx="4830602" cy="984001"/>
          </a:xfrm>
          <a:prstGeom prst="rect">
            <a:avLst/>
          </a:prstGeom>
        </p:spPr>
        <p:txBody>
          <a:bodyPr>
            <a:normAutofit fontScale="100000" lnSpcReduction="0"/>
          </a:bodyPr>
          <a:lstStyle>
            <a:lvl1pPr algn="ctr">
              <a:defRPr sz="3000">
                <a:solidFill>
                  <a:srgbClr val="FFFFFF"/>
                </a:solidFill>
              </a:defRPr>
            </a:lvl1pPr>
          </a:lstStyle>
          <a:p>
            <a:pPr/>
            <a:r>
              <a:t>Title Text</a:t>
            </a:r>
          </a:p>
        </p:txBody>
      </p:sp>
      <p:sp>
        <p:nvSpPr>
          <p:cNvPr id="505" name="Google Shape;294;p50"/>
          <p:cNvSpPr/>
          <p:nvPr/>
        </p:nvSpPr>
        <p:spPr>
          <a:xfrm>
            <a:off x="66"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5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_1_2">
    <p:spTree>
      <p:nvGrpSpPr>
        <p:cNvPr id="1" name=""/>
        <p:cNvGrpSpPr/>
        <p:nvPr/>
      </p:nvGrpSpPr>
      <p:grpSpPr>
        <a:xfrm>
          <a:off x="0" y="0"/>
          <a:ext cx="0" cy="0"/>
          <a:chOff x="0" y="0"/>
          <a:chExt cx="0" cy="0"/>
        </a:xfrm>
      </p:grpSpPr>
      <p:sp>
        <p:nvSpPr>
          <p:cNvPr id="513" name="Title Text"/>
          <p:cNvSpPr txBox="1"/>
          <p:nvPr>
            <p:ph type="title"/>
          </p:nvPr>
        </p:nvSpPr>
        <p:spPr>
          <a:xfrm>
            <a:off x="719999" y="539999"/>
            <a:ext cx="3556801" cy="572702"/>
          </a:xfrm>
          <a:prstGeom prst="rect">
            <a:avLst/>
          </a:prstGeom>
        </p:spPr>
        <p:txBody>
          <a:bodyPr>
            <a:normAutofit fontScale="100000" lnSpcReduction="0"/>
          </a:bodyPr>
          <a:lstStyle>
            <a:lvl1pPr>
              <a:defRPr sz="3000"/>
            </a:lvl1pPr>
          </a:lstStyle>
          <a:p>
            <a:pPr/>
            <a:r>
              <a:t>Title Text</a:t>
            </a:r>
          </a:p>
        </p:txBody>
      </p:sp>
      <p:sp>
        <p:nvSpPr>
          <p:cNvPr id="514" name="Google Shape;297;p51"/>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515" name="Google Shape;298;p51"/>
          <p:cNvSpPr/>
          <p:nvPr/>
        </p:nvSpPr>
        <p:spPr>
          <a:xfrm>
            <a:off x="4867275" y="539999"/>
            <a:ext cx="3556800" cy="227701"/>
          </a:xfrm>
          <a:prstGeom prst="rect">
            <a:avLst/>
          </a:prstGeom>
          <a:solidFill>
            <a:schemeClr val="accent4"/>
          </a:solidFill>
          <a:ln w="12700">
            <a:miter lim="400000"/>
          </a:ln>
        </p:spPr>
        <p:txBody>
          <a:bodyPr lIns="0" tIns="0" rIns="0" bIns="0" anchor="ctr"/>
          <a:lstStyle/>
          <a:p>
            <a:pPr/>
          </a:p>
        </p:txBody>
      </p:sp>
      <p:sp>
        <p:nvSpPr>
          <p:cNvPr id="5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56" name="Google Shape;34;p6"/>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57" name="Title Text"/>
          <p:cNvSpPr txBox="1"/>
          <p:nvPr>
            <p:ph type="title"/>
          </p:nvPr>
        </p:nvSpPr>
        <p:spPr>
          <a:xfrm>
            <a:off x="3657825" y="539999"/>
            <a:ext cx="47661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_1_1">
    <p:spTree>
      <p:nvGrpSpPr>
        <p:cNvPr id="1" name=""/>
        <p:cNvGrpSpPr/>
        <p:nvPr/>
      </p:nvGrpSpPr>
      <p:grpSpPr>
        <a:xfrm>
          <a:off x="0" y="0"/>
          <a:ext cx="0" cy="0"/>
          <a:chOff x="0" y="0"/>
          <a:chExt cx="0" cy="0"/>
        </a:xfrm>
      </p:grpSpPr>
      <p:sp>
        <p:nvSpPr>
          <p:cNvPr id="523" name="Google Shape;300;p52"/>
          <p:cNvSpPr/>
          <p:nvPr/>
        </p:nvSpPr>
        <p:spPr>
          <a:xfrm flipH="1" rot="9387396">
            <a:off x="7503726"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524" name="Google Shape;301;p52"/>
          <p:cNvSpPr/>
          <p:nvPr/>
        </p:nvSpPr>
        <p:spPr>
          <a:xfrm flipH="1" rot="20699892">
            <a:off x="-152783"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4"/>
          </a:solidFill>
          <a:ln w="12700">
            <a:miter lim="400000"/>
          </a:ln>
        </p:spPr>
        <p:txBody>
          <a:bodyPr lIns="0" tIns="0" rIns="0" bIns="0" anchor="ctr"/>
          <a:lstStyle/>
          <a:p>
            <a:pPr/>
          </a:p>
        </p:txBody>
      </p:sp>
      <p:sp>
        <p:nvSpPr>
          <p:cNvPr id="525" name="Title Text"/>
          <p:cNvSpPr txBox="1"/>
          <p:nvPr>
            <p:ph type="title"/>
          </p:nvPr>
        </p:nvSpPr>
        <p:spPr>
          <a:xfrm>
            <a:off x="719999" y="539999"/>
            <a:ext cx="3852002" cy="572702"/>
          </a:xfrm>
          <a:prstGeom prst="rect">
            <a:avLst/>
          </a:prstGeom>
        </p:spPr>
        <p:txBody>
          <a:bodyPr>
            <a:normAutofit fontScale="100000" lnSpcReduction="0"/>
          </a:bodyPr>
          <a:lstStyle>
            <a:lvl1pPr>
              <a:defRPr sz="3000"/>
            </a:lvl1pPr>
          </a:lstStyle>
          <a:p>
            <a:pPr/>
            <a:r>
              <a:t>Title Text</a:t>
            </a:r>
          </a:p>
        </p:txBody>
      </p:sp>
      <p:sp>
        <p:nvSpPr>
          <p:cNvPr id="526" name="Body Level One…"/>
          <p:cNvSpPr txBox="1"/>
          <p:nvPr>
            <p:ph type="body" sz="quarter" idx="1"/>
          </p:nvPr>
        </p:nvSpPr>
        <p:spPr>
          <a:xfrm>
            <a:off x="721345" y="2786250"/>
            <a:ext cx="1985400" cy="450301"/>
          </a:xfrm>
          <a:prstGeom prst="rect">
            <a:avLst/>
          </a:prstGeom>
        </p:spPr>
        <p:txBody>
          <a:bodyPr>
            <a:normAutofit fontScale="100000" lnSpcReduction="0"/>
          </a:bodyPr>
          <a:lstStyle>
            <a:lvl1pPr marL="342900" indent="-228600" algn="ctr">
              <a:buClrTx/>
              <a:buSzTx/>
              <a:buFontTx/>
              <a:buNone/>
            </a:lvl1pPr>
            <a:lvl2pPr marL="342900" indent="254000" algn="ctr">
              <a:buClrTx/>
              <a:buSzTx/>
              <a:buFontTx/>
              <a:buNone/>
            </a:lvl2pPr>
            <a:lvl3pPr marL="342900" indent="711200" algn="ctr">
              <a:buClrTx/>
              <a:buSzTx/>
              <a:buFontTx/>
              <a:buNone/>
            </a:lvl3pPr>
            <a:lvl4pPr marL="342900" indent="1168400" algn="ctr">
              <a:buClrTx/>
              <a:buSzTx/>
              <a:buFontTx/>
              <a:buNone/>
            </a:lvl4pPr>
            <a:lvl5pPr marL="342900" indent="16256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527" name="Google Shape;309;p52"/>
          <p:cNvSpPr/>
          <p:nvPr/>
        </p:nvSpPr>
        <p:spPr>
          <a:xfrm flipH="1">
            <a:off x="3515112" y="4341174"/>
            <a:ext cx="4908901" cy="227701"/>
          </a:xfrm>
          <a:prstGeom prst="rect">
            <a:avLst/>
          </a:prstGeom>
          <a:solidFill>
            <a:srgbClr val="000000"/>
          </a:solidFill>
          <a:ln w="12700">
            <a:miter lim="400000"/>
          </a:ln>
        </p:spPr>
        <p:txBody>
          <a:bodyPr lIns="0" tIns="0" rIns="0" bIns="0" anchor="ctr"/>
          <a:lstStyle/>
          <a:p>
            <a:pPr/>
          </a:p>
        </p:txBody>
      </p:sp>
      <p:sp>
        <p:nvSpPr>
          <p:cNvPr id="5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_1">
    <p:spTree>
      <p:nvGrpSpPr>
        <p:cNvPr id="1" name=""/>
        <p:cNvGrpSpPr/>
        <p:nvPr/>
      </p:nvGrpSpPr>
      <p:grpSpPr>
        <a:xfrm>
          <a:off x="0" y="0"/>
          <a:ext cx="0" cy="0"/>
          <a:chOff x="0" y="0"/>
          <a:chExt cx="0" cy="0"/>
        </a:xfrm>
      </p:grpSpPr>
      <p:sp>
        <p:nvSpPr>
          <p:cNvPr id="535" name="Google Shape;311;p53"/>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536" name="Title Text"/>
          <p:cNvSpPr txBox="1"/>
          <p:nvPr>
            <p:ph type="title"/>
          </p:nvPr>
        </p:nvSpPr>
        <p:spPr>
          <a:xfrm>
            <a:off x="4930625" y="539999"/>
            <a:ext cx="3493200"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537" name="Body Level One…"/>
          <p:cNvSpPr txBox="1"/>
          <p:nvPr>
            <p:ph type="body" sz="quarter" idx="1"/>
          </p:nvPr>
        </p:nvSpPr>
        <p:spPr>
          <a:xfrm>
            <a:off x="723900" y="2076450"/>
            <a:ext cx="2790900" cy="1647900"/>
          </a:xfrm>
          <a:prstGeom prst="rect">
            <a:avLst/>
          </a:prstGeom>
        </p:spPr>
        <p:txBody>
          <a:bodyPr>
            <a:normAutofit fontScale="100000" lnSpcReduction="0"/>
          </a:bodyPr>
          <a:lstStyle>
            <a:lvl1pPr marL="342900" indent="-228600">
              <a:buClrTx/>
              <a:buSzTx/>
              <a:buFontTx/>
              <a:buNone/>
            </a:lvl1pPr>
            <a:lvl2pPr marL="342900" indent="254000">
              <a:buClrTx/>
              <a:buSzTx/>
              <a:buFontTx/>
              <a:buNone/>
            </a:lvl2pPr>
            <a:lvl3pPr marL="342900" indent="711200">
              <a:buClrTx/>
              <a:buSzTx/>
              <a:buFontTx/>
              <a:buNone/>
            </a:lvl3pPr>
            <a:lvl4pPr marL="342900" indent="1168400">
              <a:buClrTx/>
              <a:buSzTx/>
              <a:buFontTx/>
              <a:buNone/>
            </a:lvl4pPr>
            <a:lvl5pPr marL="342900" indent="1625600">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5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_1_2">
    <p:spTree>
      <p:nvGrpSpPr>
        <p:cNvPr id="1" name=""/>
        <p:cNvGrpSpPr/>
        <p:nvPr/>
      </p:nvGrpSpPr>
      <p:grpSpPr>
        <a:xfrm>
          <a:off x="0" y="0"/>
          <a:ext cx="0" cy="0"/>
          <a:chOff x="0" y="0"/>
          <a:chExt cx="0" cy="0"/>
        </a:xfrm>
      </p:grpSpPr>
      <p:sp>
        <p:nvSpPr>
          <p:cNvPr id="545" name="Body Level One…"/>
          <p:cNvSpPr txBox="1"/>
          <p:nvPr>
            <p:ph type="body" sz="quarter" idx="1"/>
          </p:nvPr>
        </p:nvSpPr>
        <p:spPr>
          <a:xfrm>
            <a:off x="723900" y="2076450"/>
            <a:ext cx="2790900" cy="1250701"/>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546" name="Title Text"/>
          <p:cNvSpPr txBox="1"/>
          <p:nvPr>
            <p:ph type="title"/>
          </p:nvPr>
        </p:nvSpPr>
        <p:spPr>
          <a:xfrm>
            <a:off x="719999" y="539999"/>
            <a:ext cx="2992201" cy="572702"/>
          </a:xfrm>
          <a:prstGeom prst="rect">
            <a:avLst/>
          </a:prstGeom>
        </p:spPr>
        <p:txBody>
          <a:bodyPr>
            <a:normAutofit fontScale="100000" lnSpcReduction="0"/>
          </a:bodyPr>
          <a:lstStyle>
            <a:lvl1pPr>
              <a:defRPr sz="3000"/>
            </a:lvl1pPr>
          </a:lstStyle>
          <a:p>
            <a:pPr/>
            <a:r>
              <a:t>Title Text</a:t>
            </a:r>
          </a:p>
        </p:txBody>
      </p:sp>
      <p:sp>
        <p:nvSpPr>
          <p:cNvPr id="547" name="Google Shape;317;p54"/>
          <p:cNvSpPr/>
          <p:nvPr/>
        </p:nvSpPr>
        <p:spPr>
          <a:xfrm flipH="1" rot="10800000">
            <a:off x="66"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548" name="Google Shape;318;p54"/>
          <p:cNvSpPr/>
          <p:nvPr/>
        </p:nvSpPr>
        <p:spPr>
          <a:xfrm>
            <a:off x="4250775" y="539999"/>
            <a:ext cx="4173300" cy="227701"/>
          </a:xfrm>
          <a:prstGeom prst="rect">
            <a:avLst/>
          </a:prstGeom>
          <a:solidFill>
            <a:schemeClr val="accent1"/>
          </a:solidFill>
          <a:ln w="12700">
            <a:miter lim="400000"/>
          </a:ln>
        </p:spPr>
        <p:txBody>
          <a:bodyPr lIns="0" tIns="0" rIns="0" bIns="0" anchor="ctr"/>
          <a:lstStyle/>
          <a:p>
            <a:pPr/>
          </a:p>
        </p:txBody>
      </p:sp>
      <p:sp>
        <p:nvSpPr>
          <p:cNvPr id="5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_1_1">
    <p:spTree>
      <p:nvGrpSpPr>
        <p:cNvPr id="1" name=""/>
        <p:cNvGrpSpPr/>
        <p:nvPr/>
      </p:nvGrpSpPr>
      <p:grpSpPr>
        <a:xfrm>
          <a:off x="0" y="0"/>
          <a:ext cx="0" cy="0"/>
          <a:chOff x="0" y="0"/>
          <a:chExt cx="0" cy="0"/>
        </a:xfrm>
      </p:grpSpPr>
      <p:sp>
        <p:nvSpPr>
          <p:cNvPr id="556" name="Google Shape;320;p55"/>
          <p:cNvSpPr/>
          <p:nvPr/>
        </p:nvSpPr>
        <p:spPr>
          <a:xfrm rot="10800000">
            <a:off x="7603491"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557" name="Body Level One…"/>
          <p:cNvSpPr txBox="1"/>
          <p:nvPr>
            <p:ph type="body" sz="quarter" idx="1"/>
          </p:nvPr>
        </p:nvSpPr>
        <p:spPr>
          <a:xfrm>
            <a:off x="5686199" y="1518249"/>
            <a:ext cx="2737801" cy="1647901"/>
          </a:xfrm>
          <a:prstGeom prst="rect">
            <a:avLst/>
          </a:prstGeom>
        </p:spPr>
        <p:txBody>
          <a:bodyPr>
            <a:normAutofit fontScale="100000" lnSpcReduction="0"/>
          </a:bodyPr>
          <a:lstStyle>
            <a:lvl1pPr marL="342900" indent="-228600" algn="r">
              <a:buClrTx/>
              <a:buSzTx/>
              <a:buFontTx/>
              <a:buNone/>
            </a:lvl1pPr>
            <a:lvl2pPr marL="342900" indent="254000" algn="r">
              <a:buClrTx/>
              <a:buSzTx/>
              <a:buFontTx/>
              <a:buNone/>
            </a:lvl2pPr>
            <a:lvl3pPr marL="342900" indent="711200" algn="r">
              <a:buClrTx/>
              <a:buSzTx/>
              <a:buFontTx/>
              <a:buNone/>
            </a:lvl3pPr>
            <a:lvl4pPr marL="342900" indent="1168400" algn="r">
              <a:buClrTx/>
              <a:buSzTx/>
              <a:buFontTx/>
              <a:buNone/>
            </a:lvl4pPr>
            <a:lvl5pPr marL="342900" indent="1625600" algn="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558" name="Title Text"/>
          <p:cNvSpPr txBox="1"/>
          <p:nvPr>
            <p:ph type="title"/>
          </p:nvPr>
        </p:nvSpPr>
        <p:spPr>
          <a:xfrm>
            <a:off x="719999" y="539999"/>
            <a:ext cx="4966201" cy="572702"/>
          </a:xfrm>
          <a:prstGeom prst="rect">
            <a:avLst/>
          </a:prstGeom>
        </p:spPr>
        <p:txBody>
          <a:bodyPr>
            <a:normAutofit fontScale="100000" lnSpcReduction="0"/>
          </a:bodyPr>
          <a:lstStyle>
            <a:lvl1pPr>
              <a:defRPr sz="3000"/>
            </a:lvl1pPr>
          </a:lstStyle>
          <a:p>
            <a:pPr/>
            <a:r>
              <a:t>Title Text</a:t>
            </a:r>
          </a:p>
        </p:txBody>
      </p:sp>
      <p:sp>
        <p:nvSpPr>
          <p:cNvPr id="5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4">
    <p:spTree>
      <p:nvGrpSpPr>
        <p:cNvPr id="1" name=""/>
        <p:cNvGrpSpPr/>
        <p:nvPr/>
      </p:nvGrpSpPr>
      <p:grpSpPr>
        <a:xfrm>
          <a:off x="0" y="0"/>
          <a:ext cx="0" cy="0"/>
          <a:chOff x="0" y="0"/>
          <a:chExt cx="0" cy="0"/>
        </a:xfrm>
      </p:grpSpPr>
      <p:sp>
        <p:nvSpPr>
          <p:cNvPr id="566" name="Title Text"/>
          <p:cNvSpPr txBox="1"/>
          <p:nvPr>
            <p:ph type="title"/>
          </p:nvPr>
        </p:nvSpPr>
        <p:spPr>
          <a:xfrm>
            <a:off x="719999" y="539999"/>
            <a:ext cx="2992201" cy="572702"/>
          </a:xfrm>
          <a:prstGeom prst="rect">
            <a:avLst/>
          </a:prstGeom>
        </p:spPr>
        <p:txBody>
          <a:bodyPr>
            <a:normAutofit fontScale="100000" lnSpcReduction="0"/>
          </a:bodyPr>
          <a:lstStyle>
            <a:lvl1pPr>
              <a:defRPr sz="3000"/>
            </a:lvl1pPr>
          </a:lstStyle>
          <a:p>
            <a:pPr/>
            <a:r>
              <a:t>Title Text</a:t>
            </a:r>
          </a:p>
        </p:txBody>
      </p:sp>
      <p:sp>
        <p:nvSpPr>
          <p:cNvPr id="567" name="Google Shape;325;p56"/>
          <p:cNvSpPr/>
          <p:nvPr/>
        </p:nvSpPr>
        <p:spPr>
          <a:xfrm>
            <a:off x="3515050" y="539999"/>
            <a:ext cx="4908901" cy="227701"/>
          </a:xfrm>
          <a:prstGeom prst="rect">
            <a:avLst/>
          </a:prstGeom>
          <a:solidFill>
            <a:schemeClr val="accent1"/>
          </a:solidFill>
          <a:ln w="12700">
            <a:miter lim="400000"/>
          </a:ln>
        </p:spPr>
        <p:txBody>
          <a:bodyPr lIns="0" tIns="0" rIns="0" bIns="0" anchor="ctr"/>
          <a:lstStyle/>
          <a:p>
            <a:pPr/>
          </a:p>
        </p:txBody>
      </p:sp>
      <p:sp>
        <p:nvSpPr>
          <p:cNvPr id="568" name="Body Level One…"/>
          <p:cNvSpPr txBox="1"/>
          <p:nvPr>
            <p:ph type="body" sz="quarter" idx="1"/>
          </p:nvPr>
        </p:nvSpPr>
        <p:spPr>
          <a:xfrm>
            <a:off x="2314724" y="2496449"/>
            <a:ext cx="2285702" cy="572701"/>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569" name="Google Shape;334;p56"/>
          <p:cNvSpPr/>
          <p:nvPr/>
        </p:nvSpPr>
        <p:spPr>
          <a:xfrm flipH="1" rot="10800000">
            <a:off x="66"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5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7">
    <p:spTree>
      <p:nvGrpSpPr>
        <p:cNvPr id="1" name=""/>
        <p:cNvGrpSpPr/>
        <p:nvPr/>
      </p:nvGrpSpPr>
      <p:grpSpPr>
        <a:xfrm>
          <a:off x="0" y="0"/>
          <a:ext cx="0" cy="0"/>
          <a:chOff x="0" y="0"/>
          <a:chExt cx="0" cy="0"/>
        </a:xfrm>
      </p:grpSpPr>
      <p:sp>
        <p:nvSpPr>
          <p:cNvPr id="577" name="Google Shape;336;p57"/>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578" name="Title Text"/>
          <p:cNvSpPr txBox="1"/>
          <p:nvPr>
            <p:ph type="title"/>
          </p:nvPr>
        </p:nvSpPr>
        <p:spPr>
          <a:xfrm>
            <a:off x="5360825" y="539999"/>
            <a:ext cx="30630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579" name="Body Level One…"/>
          <p:cNvSpPr txBox="1"/>
          <p:nvPr>
            <p:ph type="body" sz="half" idx="1"/>
          </p:nvPr>
        </p:nvSpPr>
        <p:spPr>
          <a:xfrm>
            <a:off x="1160549" y="1619250"/>
            <a:ext cx="4758901" cy="2524200"/>
          </a:xfrm>
          <a:prstGeom prst="rect">
            <a:avLst/>
          </a:prstGeom>
        </p:spPr>
        <p:txBody>
          <a:bodyPr>
            <a:normAutofit fontScale="100000" lnSpcReduction="0"/>
          </a:bodyPr>
          <a:lstStyle>
            <a:lvl1pPr>
              <a:buClr>
                <a:schemeClr val="accent1"/>
              </a:buClr>
              <a:buSzPts val="1600"/>
              <a:defRPr sz="1600"/>
            </a:lvl1pPr>
            <a:lvl2pPr marL="914400" indent="-317500">
              <a:buClr>
                <a:schemeClr val="accent1"/>
              </a:buClr>
              <a:buSzPts val="1600"/>
              <a:defRPr sz="1600"/>
            </a:lvl2pPr>
            <a:lvl3pPr marL="1371600" indent="-317500">
              <a:buClr>
                <a:schemeClr val="accent1"/>
              </a:buClr>
              <a:buSzPts val="1600"/>
              <a:defRPr sz="1600"/>
            </a:lvl3pPr>
            <a:lvl4pPr marL="1828800" indent="-317500">
              <a:buClr>
                <a:schemeClr val="accent1"/>
              </a:buClr>
              <a:buSzPts val="1600"/>
              <a:defRPr sz="1600"/>
            </a:lvl4pPr>
            <a:lvl5pPr marL="2286000" indent="-317500">
              <a:buClr>
                <a:schemeClr val="accent1"/>
              </a:buClr>
              <a:buSzPts val="1600"/>
              <a:defRPr sz="1600"/>
            </a:lvl5pPr>
          </a:lstStyle>
          <a:p>
            <a:pPr/>
            <a:r>
              <a:t>Body Level One</a:t>
            </a:r>
          </a:p>
          <a:p>
            <a:pPr lvl="1"/>
            <a:r>
              <a:t>Body Level Two</a:t>
            </a:r>
          </a:p>
          <a:p>
            <a:pPr lvl="2"/>
            <a:r>
              <a:t>Body Level Three</a:t>
            </a:r>
          </a:p>
          <a:p>
            <a:pPr lvl="3"/>
            <a:r>
              <a:t>Body Level Four</a:t>
            </a:r>
          </a:p>
          <a:p>
            <a:pPr lvl="4"/>
            <a:r>
              <a:t>Body Level Five</a:t>
            </a:r>
          </a:p>
        </p:txBody>
      </p:sp>
      <p:sp>
        <p:nvSpPr>
          <p:cNvPr id="580" name="Google Shape;339;p57"/>
          <p:cNvSpPr/>
          <p:nvPr/>
        </p:nvSpPr>
        <p:spPr>
          <a:xfrm flipH="1">
            <a:off x="3515112" y="4341174"/>
            <a:ext cx="4908901" cy="227701"/>
          </a:xfrm>
          <a:prstGeom prst="rect">
            <a:avLst/>
          </a:prstGeom>
          <a:solidFill>
            <a:schemeClr val="accent1"/>
          </a:solidFill>
          <a:ln w="12700">
            <a:miter lim="400000"/>
          </a:ln>
        </p:spPr>
        <p:txBody>
          <a:bodyPr lIns="0" tIns="0" rIns="0" bIns="0" anchor="ctr"/>
          <a:lstStyle/>
          <a:p>
            <a:pPr/>
          </a:p>
        </p:txBody>
      </p:sp>
      <p:sp>
        <p:nvSpPr>
          <p:cNvPr id="5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7_1">
    <p:spTree>
      <p:nvGrpSpPr>
        <p:cNvPr id="1" name=""/>
        <p:cNvGrpSpPr/>
        <p:nvPr/>
      </p:nvGrpSpPr>
      <p:grpSpPr>
        <a:xfrm>
          <a:off x="0" y="0"/>
          <a:ext cx="0" cy="0"/>
          <a:chOff x="0" y="0"/>
          <a:chExt cx="0" cy="0"/>
        </a:xfrm>
      </p:grpSpPr>
      <p:sp>
        <p:nvSpPr>
          <p:cNvPr id="588" name="Body Level One…"/>
          <p:cNvSpPr txBox="1"/>
          <p:nvPr>
            <p:ph type="body" sz="half" idx="1"/>
          </p:nvPr>
        </p:nvSpPr>
        <p:spPr>
          <a:xfrm>
            <a:off x="1160549" y="1619250"/>
            <a:ext cx="4758901" cy="2949600"/>
          </a:xfrm>
          <a:prstGeom prst="rect">
            <a:avLst/>
          </a:prstGeom>
        </p:spPr>
        <p:txBody>
          <a:bodyPr>
            <a:normAutofit fontScale="100000" lnSpcReduction="0"/>
          </a:bodyPr>
          <a:lstStyle>
            <a:lvl1pPr marL="342900" indent="-228600">
              <a:buClrTx/>
              <a:buSzTx/>
              <a:buFontTx/>
              <a:buNone/>
              <a:defRPr sz="1600"/>
            </a:lvl1pPr>
            <a:lvl2pPr marL="342900" indent="254000">
              <a:buClrTx/>
              <a:buSzTx/>
              <a:buFontTx/>
              <a:buNone/>
              <a:defRPr sz="1600"/>
            </a:lvl2pPr>
            <a:lvl3pPr marL="342900" indent="711200">
              <a:buClrTx/>
              <a:buSzTx/>
              <a:buFontTx/>
              <a:buNone/>
              <a:defRPr sz="1600"/>
            </a:lvl3pPr>
            <a:lvl4pPr marL="342900" indent="1168400">
              <a:buClrTx/>
              <a:buSzTx/>
              <a:buFontTx/>
              <a:buNone/>
              <a:defRPr sz="1600"/>
            </a:lvl4pPr>
            <a:lvl5pPr marL="342900" indent="16256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589" name="Title Text"/>
          <p:cNvSpPr txBox="1"/>
          <p:nvPr>
            <p:ph type="title"/>
          </p:nvPr>
        </p:nvSpPr>
        <p:spPr>
          <a:xfrm>
            <a:off x="719999" y="539999"/>
            <a:ext cx="3852002" cy="572702"/>
          </a:xfrm>
          <a:prstGeom prst="rect">
            <a:avLst/>
          </a:prstGeom>
        </p:spPr>
        <p:txBody>
          <a:bodyPr>
            <a:normAutofit fontScale="100000" lnSpcReduction="0"/>
          </a:bodyPr>
          <a:lstStyle>
            <a:lvl1pPr>
              <a:defRPr sz="3000"/>
            </a:lvl1pPr>
          </a:lstStyle>
          <a:p>
            <a:pPr/>
            <a:r>
              <a:t>Title Text</a:t>
            </a:r>
          </a:p>
        </p:txBody>
      </p:sp>
      <p:sp>
        <p:nvSpPr>
          <p:cNvPr id="590" name="Google Shape;343;p58"/>
          <p:cNvSpPr/>
          <p:nvPr/>
        </p:nvSpPr>
        <p:spPr>
          <a:xfrm>
            <a:off x="4250775" y="539999"/>
            <a:ext cx="4173300" cy="227701"/>
          </a:xfrm>
          <a:prstGeom prst="rect">
            <a:avLst/>
          </a:prstGeom>
          <a:solidFill>
            <a:schemeClr val="accent1"/>
          </a:solidFill>
          <a:ln w="12700">
            <a:miter lim="400000"/>
          </a:ln>
        </p:spPr>
        <p:txBody>
          <a:bodyPr lIns="0" tIns="0" rIns="0" bIns="0" anchor="ctr"/>
          <a:lstStyle/>
          <a:p>
            <a:pPr/>
          </a:p>
        </p:txBody>
      </p:sp>
      <p:sp>
        <p:nvSpPr>
          <p:cNvPr id="591" name="Google Shape;344;p58"/>
          <p:cNvSpPr/>
          <p:nvPr/>
        </p:nvSpPr>
        <p:spPr>
          <a:xfrm rot="10800000">
            <a:off x="7603491"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5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6">
    <p:spTree>
      <p:nvGrpSpPr>
        <p:cNvPr id="1" name=""/>
        <p:cNvGrpSpPr/>
        <p:nvPr/>
      </p:nvGrpSpPr>
      <p:grpSpPr>
        <a:xfrm>
          <a:off x="0" y="0"/>
          <a:ext cx="0" cy="0"/>
          <a:chOff x="0" y="0"/>
          <a:chExt cx="0" cy="0"/>
        </a:xfrm>
      </p:grpSpPr>
      <p:sp>
        <p:nvSpPr>
          <p:cNvPr id="599" name="Title Text"/>
          <p:cNvSpPr txBox="1"/>
          <p:nvPr>
            <p:ph type="title"/>
          </p:nvPr>
        </p:nvSpPr>
        <p:spPr>
          <a:xfrm>
            <a:off x="719999" y="539999"/>
            <a:ext cx="2861401" cy="572702"/>
          </a:xfrm>
          <a:prstGeom prst="rect">
            <a:avLst/>
          </a:prstGeom>
        </p:spPr>
        <p:txBody>
          <a:bodyPr>
            <a:normAutofit fontScale="100000" lnSpcReduction="0"/>
          </a:bodyPr>
          <a:lstStyle>
            <a:lvl1pPr>
              <a:defRPr sz="4000"/>
            </a:lvl1pPr>
          </a:lstStyle>
          <a:p>
            <a:pPr/>
            <a:r>
              <a:t>Title Text</a:t>
            </a:r>
          </a:p>
        </p:txBody>
      </p:sp>
      <p:sp>
        <p:nvSpPr>
          <p:cNvPr id="600" name="Google Shape;347;p59"/>
          <p:cNvSpPr txBox="1"/>
          <p:nvPr/>
        </p:nvSpPr>
        <p:spPr>
          <a:xfrm>
            <a:off x="2293624" y="3465310"/>
            <a:ext cx="4552801" cy="76959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p>
            <a:pPr algn="ctr">
              <a:lnSpc>
                <a:spcPct val="115000"/>
              </a:lnSpc>
              <a:spcBef>
                <a:spcPts val="300"/>
              </a:spcBef>
              <a:defRPr sz="1200">
                <a:latin typeface="Source Sans Pro"/>
                <a:ea typeface="Source Sans Pro"/>
                <a:cs typeface="Source Sans Pro"/>
                <a:sym typeface="Source Sans Pro"/>
              </a:defRPr>
            </a:pPr>
            <a:r>
              <a:t>CREDITS: This presentation template was created by </a:t>
            </a:r>
            <a:r>
              <a:rPr b="1" u="sng">
                <a:uFill>
                  <a:solidFill>
                    <a:srgbClr val="000000"/>
                  </a:solidFill>
                </a:uFill>
                <a:hlinkClick r:id="rId2" invalidUrl="" action="" tgtFrame="" tooltip="" history="1" highlightClick="0" endSnd="0"/>
              </a:rPr>
              <a:t>Slidesgo</a:t>
            </a:r>
            <a:r>
              <a:t>, including icons by </a:t>
            </a:r>
            <a:r>
              <a:rPr b="1" u="sng">
                <a:uFill>
                  <a:solidFill>
                    <a:srgbClr val="000000"/>
                  </a:solidFill>
                </a:uFill>
                <a:hlinkClick r:id="rId3" invalidUrl="" action="" tgtFrame="" tooltip="" history="1" highlightClick="0" endSnd="0"/>
              </a:rPr>
              <a:t>Flaticon</a:t>
            </a:r>
            <a:r>
              <a:t>, and infographics &amp; images by </a:t>
            </a:r>
            <a:r>
              <a:rPr b="1" u="sng">
                <a:uFill>
                  <a:solidFill>
                    <a:srgbClr val="000000"/>
                  </a:solidFill>
                </a:uFill>
                <a:hlinkClick r:id="rId4" invalidUrl="" action="" tgtFrame="" tooltip="" history="1" highlightClick="0" endSnd="0"/>
              </a:rPr>
              <a:t>Freepik</a:t>
            </a:r>
          </a:p>
        </p:txBody>
      </p:sp>
      <p:sp>
        <p:nvSpPr>
          <p:cNvPr id="601" name="Body Level One…"/>
          <p:cNvSpPr txBox="1"/>
          <p:nvPr>
            <p:ph type="body" sz="quarter" idx="1"/>
          </p:nvPr>
        </p:nvSpPr>
        <p:spPr>
          <a:xfrm>
            <a:off x="3101850" y="1499650"/>
            <a:ext cx="2940300" cy="1100700"/>
          </a:xfrm>
          <a:prstGeom prst="rect">
            <a:avLst/>
          </a:prstGeom>
        </p:spPr>
        <p:txBody>
          <a:bodyPr>
            <a:normAutofit fontScale="100000" lnSpcReduction="0"/>
          </a:bodyPr>
          <a:lstStyle>
            <a:lvl1pPr marL="342900" indent="-228600" algn="ctr">
              <a:buClrTx/>
              <a:buSzTx/>
              <a:buFontTx/>
              <a:buNone/>
              <a:defRPr sz="1600"/>
            </a:lvl1pPr>
            <a:lvl2pPr marL="342900" indent="254000" algn="ctr">
              <a:buClrTx/>
              <a:buSzTx/>
              <a:buFontTx/>
              <a:buNone/>
              <a:defRPr sz="1600"/>
            </a:lvl2pPr>
            <a:lvl3pPr marL="342900" indent="711200" algn="ctr">
              <a:buClrTx/>
              <a:buSzTx/>
              <a:buFontTx/>
              <a:buNone/>
              <a:defRPr sz="1600"/>
            </a:lvl3pPr>
            <a:lvl4pPr marL="342900" indent="1168400" algn="ctr">
              <a:buClrTx/>
              <a:buSzTx/>
              <a:buFontTx/>
              <a:buNone/>
              <a:defRPr sz="1600"/>
            </a:lvl4pPr>
            <a:lvl5pPr marL="342900" indent="1625600" algn="ctr">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602" name="Google Shape;349;p59"/>
          <p:cNvSpPr/>
          <p:nvPr/>
        </p:nvSpPr>
        <p:spPr>
          <a:xfrm flipH="1">
            <a:off x="7603491" y="-1"/>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4"/>
          </a:solidFill>
          <a:ln w="12700">
            <a:miter lim="400000"/>
          </a:ln>
        </p:spPr>
        <p:txBody>
          <a:bodyPr lIns="0" tIns="0" rIns="0" bIns="0" anchor="ctr"/>
          <a:lstStyle/>
          <a:p>
            <a:pPr/>
          </a:p>
        </p:txBody>
      </p:sp>
      <p:sp>
        <p:nvSpPr>
          <p:cNvPr id="603" name="Google Shape;350;p59"/>
          <p:cNvSpPr/>
          <p:nvPr/>
        </p:nvSpPr>
        <p:spPr>
          <a:xfrm flipH="1" rot="10800000">
            <a:off x="66" y="3602975"/>
            <a:ext cx="1540455" cy="1540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1877" y="21600"/>
                  <a:pt x="21600" y="11939"/>
                  <a:pt x="21600" y="0"/>
                </a:cubicBezTo>
                <a:close/>
              </a:path>
            </a:pathLst>
          </a:custGeom>
          <a:solidFill>
            <a:schemeClr val="accent1"/>
          </a:solidFill>
          <a:ln w="12700">
            <a:miter lim="400000"/>
          </a:ln>
        </p:spPr>
        <p:txBody>
          <a:bodyPr lIns="0" tIns="0" rIns="0" bIns="0" anchor="ctr"/>
          <a:lstStyle/>
          <a:p>
            <a:pPr/>
          </a:p>
        </p:txBody>
      </p:sp>
      <p:sp>
        <p:nvSpPr>
          <p:cNvPr id="6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8">
    <p:spTree>
      <p:nvGrpSpPr>
        <p:cNvPr id="1" name=""/>
        <p:cNvGrpSpPr/>
        <p:nvPr/>
      </p:nvGrpSpPr>
      <p:grpSpPr>
        <a:xfrm>
          <a:off x="0" y="0"/>
          <a:ext cx="0" cy="0"/>
          <a:chOff x="0" y="0"/>
          <a:chExt cx="0" cy="0"/>
        </a:xfrm>
      </p:grpSpPr>
      <p:sp>
        <p:nvSpPr>
          <p:cNvPr id="611" name="Title Text"/>
          <p:cNvSpPr txBox="1"/>
          <p:nvPr>
            <p:ph type="title"/>
          </p:nvPr>
        </p:nvSpPr>
        <p:spPr>
          <a:xfrm>
            <a:off x="2645999" y="2744299"/>
            <a:ext cx="3852002" cy="1492801"/>
          </a:xfrm>
          <a:prstGeom prst="rect">
            <a:avLst/>
          </a:prstGeom>
        </p:spPr>
        <p:txBody>
          <a:bodyPr anchor="ctr">
            <a:normAutofit fontScale="100000" lnSpcReduction="0"/>
          </a:bodyPr>
          <a:lstStyle>
            <a:lvl1pPr algn="ctr">
              <a:defRPr sz="4800">
                <a:solidFill>
                  <a:srgbClr val="FFFFFF"/>
                </a:solidFill>
              </a:defRPr>
            </a:lvl1pPr>
          </a:lstStyle>
          <a:p>
            <a:pPr/>
            <a:r>
              <a:t>Title Text</a:t>
            </a:r>
          </a:p>
        </p:txBody>
      </p:sp>
      <p:sp>
        <p:nvSpPr>
          <p:cNvPr id="612" name="Google Shape;353;p60"/>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613" name="Google Shape;354;p60"/>
          <p:cNvSpPr/>
          <p:nvPr/>
        </p:nvSpPr>
        <p:spPr>
          <a:xfrm rot="900108">
            <a:off x="7586327"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4"/>
          </a:solidFill>
          <a:ln w="12700">
            <a:miter lim="400000"/>
          </a:ln>
        </p:spPr>
        <p:txBody>
          <a:bodyPr lIns="0" tIns="0" rIns="0" bIns="0" anchor="ctr"/>
          <a:lstStyle/>
          <a:p>
            <a:pPr/>
          </a:p>
        </p:txBody>
      </p:sp>
      <p:sp>
        <p:nvSpPr>
          <p:cNvPr id="6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65" name="Google Shape;37;p7"/>
          <p:cNvSpPr/>
          <p:nvPr/>
        </p:nvSpPr>
        <p:spPr>
          <a:xfrm rot="12212604">
            <a:off x="-70358"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66" name="Title Text"/>
          <p:cNvSpPr txBox="1"/>
          <p:nvPr>
            <p:ph type="title"/>
          </p:nvPr>
        </p:nvSpPr>
        <p:spPr>
          <a:xfrm>
            <a:off x="3657825" y="539999"/>
            <a:ext cx="4766101" cy="572702"/>
          </a:xfrm>
          <a:prstGeom prst="rect">
            <a:avLst/>
          </a:prstGeom>
        </p:spPr>
        <p:txBody>
          <a:bodyPr>
            <a:normAutofit fontScale="100000" lnSpcReduction="0"/>
          </a:bodyPr>
          <a:lstStyle>
            <a:lvl1pPr algn="r">
              <a:defRPr sz="3000">
                <a:solidFill>
                  <a:schemeClr val="accent4"/>
                </a:solidFill>
              </a:defRPr>
            </a:lvl1pPr>
          </a:lstStyle>
          <a:p>
            <a:pPr/>
            <a:r>
              <a:t>Title Text</a:t>
            </a:r>
          </a:p>
        </p:txBody>
      </p:sp>
      <p:sp>
        <p:nvSpPr>
          <p:cNvPr id="67" name="Body Level One…"/>
          <p:cNvSpPr txBox="1"/>
          <p:nvPr>
            <p:ph type="body" sz="quarter" idx="1"/>
          </p:nvPr>
        </p:nvSpPr>
        <p:spPr>
          <a:xfrm>
            <a:off x="4278250" y="1258300"/>
            <a:ext cx="4145701" cy="727801"/>
          </a:xfrm>
          <a:prstGeom prst="rect">
            <a:avLst/>
          </a:prstGeom>
        </p:spPr>
        <p:txBody>
          <a:bodyPr>
            <a:normAutofit fontScale="100000" lnSpcReduction="0"/>
          </a:bodyPr>
          <a:lstStyle>
            <a:lvl1pPr marL="342900" indent="-228600" algn="r">
              <a:buClrTx/>
              <a:buSzTx/>
              <a:buFontTx/>
              <a:buNone/>
            </a:lvl1pPr>
            <a:lvl2pPr marL="342900" indent="254000" algn="r">
              <a:buClrTx/>
              <a:buSzTx/>
              <a:buFontTx/>
              <a:buNone/>
            </a:lvl2pPr>
            <a:lvl3pPr marL="342900" indent="711200" algn="r">
              <a:buClrTx/>
              <a:buSzTx/>
              <a:buFontTx/>
              <a:buNone/>
            </a:lvl3pPr>
            <a:lvl4pPr marL="342900" indent="1168400" algn="r">
              <a:buClrTx/>
              <a:buSzTx/>
              <a:buFontTx/>
              <a:buNone/>
            </a:lvl4pPr>
            <a:lvl5pPr marL="342900" indent="1625600" algn="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75" name="Title Text"/>
          <p:cNvSpPr txBox="1"/>
          <p:nvPr>
            <p:ph type="title"/>
          </p:nvPr>
        </p:nvSpPr>
        <p:spPr>
          <a:xfrm>
            <a:off x="1566750" y="1538250"/>
            <a:ext cx="6010501" cy="2067000"/>
          </a:xfrm>
          <a:prstGeom prst="rect">
            <a:avLst/>
          </a:prstGeom>
        </p:spPr>
        <p:txBody>
          <a:bodyPr anchor="ctr">
            <a:normAutofit fontScale="100000" lnSpcReduction="0"/>
          </a:bodyPr>
          <a:lstStyle>
            <a:lvl1pPr algn="ctr">
              <a:defRPr sz="6000">
                <a:solidFill>
                  <a:schemeClr val="accent4"/>
                </a:solidFill>
              </a:defRPr>
            </a:lvl1pPr>
          </a:lstStyle>
          <a:p>
            <a:pPr/>
            <a:r>
              <a:t>Title Text</a:t>
            </a:r>
          </a:p>
        </p:txBody>
      </p:sp>
      <p:sp>
        <p:nvSpPr>
          <p:cNvPr id="76" name="Google Shape;42;p8"/>
          <p:cNvSpPr/>
          <p:nvPr/>
        </p:nvSpPr>
        <p:spPr>
          <a:xfrm flipH="1">
            <a:off x="720061" y="539999"/>
            <a:ext cx="4908901" cy="227701"/>
          </a:xfrm>
          <a:prstGeom prst="rect">
            <a:avLst/>
          </a:prstGeom>
          <a:solidFill>
            <a:srgbClr val="000000"/>
          </a:solidFill>
          <a:ln w="12700">
            <a:miter lim="400000"/>
          </a:ln>
        </p:spPr>
        <p:txBody>
          <a:bodyPr lIns="0" tIns="0" rIns="0" bIns="0" anchor="ctr"/>
          <a:lstStyle/>
          <a:p>
            <a:pPr/>
          </a:p>
        </p:txBody>
      </p:sp>
      <p:sp>
        <p:nvSpPr>
          <p:cNvPr id="77" name="Google Shape;43;p8"/>
          <p:cNvSpPr/>
          <p:nvPr/>
        </p:nvSpPr>
        <p:spPr>
          <a:xfrm flipH="1">
            <a:off x="3515112" y="4341174"/>
            <a:ext cx="4908901" cy="227701"/>
          </a:xfrm>
          <a:prstGeom prst="rect">
            <a:avLst/>
          </a:prstGeom>
          <a:solidFill>
            <a:srgbClr val="000000"/>
          </a:solidFill>
          <a:ln w="12700">
            <a:miter lim="400000"/>
          </a:ln>
        </p:spPr>
        <p:txBody>
          <a:bodyPr lIns="0" tIns="0" rIns="0" bIns="0" anchor="ctr"/>
          <a:lstStyle/>
          <a:p>
            <a:pPr/>
          </a:p>
        </p:txBody>
      </p:sp>
      <p:sp>
        <p:nvSpPr>
          <p:cNvPr id="78" name="Google Shape;44;p8"/>
          <p:cNvSpPr/>
          <p:nvPr/>
        </p:nvSpPr>
        <p:spPr>
          <a:xfrm flipH="1" rot="9387396">
            <a:off x="7503726"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4"/>
          </a:solidFill>
          <a:ln w="12700">
            <a:miter lim="400000"/>
          </a:ln>
        </p:spPr>
        <p:txBody>
          <a:bodyPr lIns="0" tIns="0" rIns="0" bIns="0" anchor="ctr"/>
          <a:lstStyle/>
          <a:p>
            <a:pPr/>
          </a:p>
        </p:txBody>
      </p:sp>
      <p:sp>
        <p:nvSpPr>
          <p:cNvPr id="79" name="Google Shape;45;p8"/>
          <p:cNvSpPr/>
          <p:nvPr/>
        </p:nvSpPr>
        <p:spPr>
          <a:xfrm flipH="1" rot="20699892">
            <a:off x="-152783"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87" name="Body Level One…"/>
          <p:cNvSpPr txBox="1"/>
          <p:nvPr>
            <p:ph type="body" sz="half" idx="1"/>
          </p:nvPr>
        </p:nvSpPr>
        <p:spPr>
          <a:xfrm>
            <a:off x="4312575" y="1188024"/>
            <a:ext cx="3790501" cy="3231302"/>
          </a:xfrm>
          <a:prstGeom prst="rect">
            <a:avLst/>
          </a:prstGeom>
        </p:spPr>
        <p:txBody>
          <a:bodyPr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88" name="Google Shape;48;p9"/>
          <p:cNvSpPr/>
          <p:nvPr/>
        </p:nvSpPr>
        <p:spPr>
          <a:xfrm>
            <a:off x="3515050" y="539999"/>
            <a:ext cx="4908901" cy="227701"/>
          </a:xfrm>
          <a:prstGeom prst="rect">
            <a:avLst/>
          </a:prstGeom>
          <a:solidFill>
            <a:schemeClr val="accent4"/>
          </a:solidFill>
          <a:ln w="12700">
            <a:miter lim="400000"/>
          </a:ln>
        </p:spPr>
        <p:txBody>
          <a:bodyPr lIns="0" tIns="0" rIns="0" bIns="0" anchor="ctr"/>
          <a:lstStyle/>
          <a:p>
            <a:pPr/>
          </a:p>
        </p:txBody>
      </p:sp>
      <p:sp>
        <p:nvSpPr>
          <p:cNvPr id="89" name="Google Shape;49;p9"/>
          <p:cNvSpPr/>
          <p:nvPr/>
        </p:nvSpPr>
        <p:spPr>
          <a:xfrm flipH="1" rot="20699892">
            <a:off x="-152783"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90" name="Title Text"/>
          <p:cNvSpPr txBox="1"/>
          <p:nvPr>
            <p:ph type="title"/>
          </p:nvPr>
        </p:nvSpPr>
        <p:spPr>
          <a:xfrm>
            <a:off x="719999" y="539999"/>
            <a:ext cx="2992201" cy="572702"/>
          </a:xfrm>
          <a:prstGeom prst="rect">
            <a:avLst/>
          </a:prstGeom>
        </p:spPr>
        <p:txBody>
          <a:bodyPr>
            <a:normAutofit fontScale="100000" lnSpcReduction="0"/>
          </a:bodyPr>
          <a:lstStyle>
            <a:lvl1pPr>
              <a:defRPr sz="3000"/>
            </a:lvl1pPr>
          </a:lstStyle>
          <a:p>
            <a:pPr/>
            <a:r>
              <a:t>Title Text</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98" name="Body Level One…"/>
          <p:cNvSpPr txBox="1"/>
          <p:nvPr>
            <p:ph type="body" sz="quarter" idx="1"/>
          </p:nvPr>
        </p:nvSpPr>
        <p:spPr>
          <a:xfrm>
            <a:off x="2206250" y="1877516"/>
            <a:ext cx="4737301" cy="1182002"/>
          </a:xfrm>
          <a:prstGeom prst="rect">
            <a:avLst/>
          </a:prstGeom>
        </p:spPr>
        <p:txBody>
          <a:bodyPr>
            <a:normAutofit fontScale="100000" lnSpcReduction="0"/>
          </a:bodyPr>
          <a:lstStyle>
            <a:lvl1pPr marL="342900" indent="-228600" algn="ctr">
              <a:buClrTx/>
              <a:buSzTx/>
              <a:buFontTx/>
              <a:buNone/>
              <a:defRPr sz="2200"/>
            </a:lvl1pPr>
            <a:lvl2pPr marL="342900" indent="254000" algn="ctr">
              <a:buClrTx/>
              <a:buSzTx/>
              <a:buFontTx/>
              <a:buNone/>
              <a:defRPr sz="2200"/>
            </a:lvl2pPr>
            <a:lvl3pPr marL="342900" indent="711200" algn="ctr">
              <a:buClrTx/>
              <a:buSzTx/>
              <a:buFontTx/>
              <a:buNone/>
              <a:defRPr sz="2200"/>
            </a:lvl3pPr>
            <a:lvl4pPr marL="342900" indent="1168400" algn="ctr">
              <a:buClrTx/>
              <a:buSzTx/>
              <a:buFontTx/>
              <a:buNone/>
              <a:defRPr sz="2200"/>
            </a:lvl4pPr>
            <a:lvl5pPr marL="342900" indent="1625600" algn="ctr">
              <a:buClrTx/>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99" name="Title Text"/>
          <p:cNvSpPr txBox="1"/>
          <p:nvPr>
            <p:ph type="title"/>
          </p:nvPr>
        </p:nvSpPr>
        <p:spPr>
          <a:xfrm>
            <a:off x="3003125" y="3059516"/>
            <a:ext cx="3142801" cy="327301"/>
          </a:xfrm>
          <a:prstGeom prst="rect">
            <a:avLst/>
          </a:prstGeom>
        </p:spPr>
        <p:txBody>
          <a:bodyPr>
            <a:normAutofit fontScale="100000" lnSpcReduction="0"/>
          </a:bodyPr>
          <a:lstStyle>
            <a:lvl1pPr algn="ctr">
              <a:defRPr sz="1800">
                <a:solidFill>
                  <a:schemeClr val="accent1"/>
                </a:solidFill>
              </a:defRPr>
            </a:lvl1pPr>
          </a:lstStyle>
          <a:p>
            <a:pPr/>
            <a:r>
              <a:t>Title Text</a:t>
            </a:r>
          </a:p>
        </p:txBody>
      </p:sp>
      <p:sp>
        <p:nvSpPr>
          <p:cNvPr id="100" name="Google Shape;55;p10"/>
          <p:cNvSpPr/>
          <p:nvPr/>
        </p:nvSpPr>
        <p:spPr>
          <a:xfrm flipH="1" rot="9387396">
            <a:off x="7503726" y="-428825"/>
            <a:ext cx="1802508" cy="18025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chemeClr val="accent1"/>
          </a:solidFill>
          <a:ln w="12700">
            <a:miter lim="400000"/>
          </a:ln>
        </p:spPr>
        <p:txBody>
          <a:bodyPr lIns="0" tIns="0" rIns="0" bIns="0" anchor="ctr"/>
          <a:lstStyle/>
          <a:p>
            <a:pPr/>
          </a:p>
        </p:txBody>
      </p:sp>
      <p:sp>
        <p:nvSpPr>
          <p:cNvPr id="101" name="Google Shape;56;p10"/>
          <p:cNvSpPr/>
          <p:nvPr/>
        </p:nvSpPr>
        <p:spPr>
          <a:xfrm flipH="1" rot="20699892">
            <a:off x="-152783" y="3667696"/>
            <a:ext cx="1802332" cy="1802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9" y="0"/>
                  <a:pt x="0" y="9697"/>
                  <a:pt x="0" y="21600"/>
                </a:cubicBezTo>
                <a:lnTo>
                  <a:pt x="8220" y="21600"/>
                </a:lnTo>
                <a:cubicBezTo>
                  <a:pt x="8220" y="14216"/>
                  <a:pt x="14234" y="8238"/>
                  <a:pt x="21600" y="8238"/>
                </a:cubicBezTo>
                <a:lnTo>
                  <a:pt x="21600" y="0"/>
                </a:lnTo>
                <a:close/>
              </a:path>
            </a:pathLst>
          </a:custGeom>
          <a:solidFill>
            <a:srgbClr val="000000"/>
          </a:solidFill>
          <a:ln w="12700">
            <a:miter lim="400000"/>
          </a:ln>
        </p:spPr>
        <p:txBody>
          <a:bodyPr lIns="0" tIns="0" rIns="0" bIns="0" anchor="ctr"/>
          <a:lstStyle/>
          <a:p>
            <a:pP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05978"/>
            <a:ext cx="8229600" cy="9941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Reem Kufi"/>
          <a:ea typeface="Reem Kufi"/>
          <a:cs typeface="Reem Kufi"/>
          <a:sym typeface="Reem Kufi"/>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Reem Kufi"/>
          <a:ea typeface="Reem Kufi"/>
          <a:cs typeface="Reem Kufi"/>
          <a:sym typeface="Reem Kufi"/>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Reem Kufi"/>
          <a:ea typeface="Reem Kufi"/>
          <a:cs typeface="Reem Kufi"/>
          <a:sym typeface="Reem Kufi"/>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Reem Kufi"/>
          <a:ea typeface="Reem Kufi"/>
          <a:cs typeface="Reem Kufi"/>
          <a:sym typeface="Reem Kufi"/>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Reem Kufi"/>
          <a:ea typeface="Reem Kufi"/>
          <a:cs typeface="Reem Kufi"/>
          <a:sym typeface="Reem Kufi"/>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Reem Kufi"/>
          <a:ea typeface="Reem Kufi"/>
          <a:cs typeface="Reem Kufi"/>
          <a:sym typeface="Reem Kufi"/>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Reem Kufi"/>
          <a:ea typeface="Reem Kufi"/>
          <a:cs typeface="Reem Kufi"/>
          <a:sym typeface="Reem Kufi"/>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Reem Kufi"/>
          <a:ea typeface="Reem Kufi"/>
          <a:cs typeface="Reem Kufi"/>
          <a:sym typeface="Reem Kufi"/>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Reem Kufi"/>
          <a:ea typeface="Reem Kufi"/>
          <a:cs typeface="Reem Kufi"/>
          <a:sym typeface="Reem Kufi"/>
        </a:defRPr>
      </a:lvl9pPr>
    </p:titleStyle>
    <p:bodyStyle>
      <a:lvl1pPr marL="457200" marR="0" indent="-342900" algn="l" defTabSz="914400" rtl="0" latinLnBrk="0">
        <a:lnSpc>
          <a:spcPct val="100000"/>
        </a:lnSpc>
        <a:spcBef>
          <a:spcPts val="0"/>
        </a:spcBef>
        <a:spcAft>
          <a:spcPts val="0"/>
        </a:spcAft>
        <a:buClr>
          <a:srgbClr val="000000"/>
        </a:buClr>
        <a:buSzPts val="1800"/>
        <a:buFont typeface="Helvetica"/>
        <a:buChar char="●"/>
        <a:tabLst/>
        <a:defRPr b="0" baseline="0" cap="none" i="0" spc="0" strike="noStrike" sz="1800" u="none">
          <a:solidFill>
            <a:srgbClr val="000000"/>
          </a:solidFill>
          <a:uFillTx/>
          <a:latin typeface="Source Sans Pro"/>
          <a:ea typeface="Source Sans Pro"/>
          <a:cs typeface="Source Sans Pro"/>
          <a:sym typeface="Source Sans Pro"/>
        </a:defRPr>
      </a:lvl1pPr>
      <a:lvl2pPr marL="1005114" marR="0" indent="-408214" algn="l" defTabSz="914400" rtl="0" latinLnBrk="0">
        <a:lnSpc>
          <a:spcPct val="100000"/>
        </a:lnSpc>
        <a:spcBef>
          <a:spcPts val="0"/>
        </a:spcBef>
        <a:spcAft>
          <a:spcPts val="0"/>
        </a:spcAft>
        <a:buClr>
          <a:srgbClr val="000000"/>
        </a:buClr>
        <a:buSzPts val="1800"/>
        <a:buFont typeface="Helvetica"/>
        <a:buChar char="○"/>
        <a:tabLst/>
        <a:defRPr b="0" baseline="0" cap="none" i="0" spc="0" strike="noStrike" sz="1800" u="none">
          <a:solidFill>
            <a:srgbClr val="000000"/>
          </a:solidFill>
          <a:uFillTx/>
          <a:latin typeface="Source Sans Pro"/>
          <a:ea typeface="Source Sans Pro"/>
          <a:cs typeface="Source Sans Pro"/>
          <a:sym typeface="Source Sans Pro"/>
        </a:defRPr>
      </a:lvl2pPr>
      <a:lvl3pPr marL="1462314" marR="0" indent="-408214" algn="l" defTabSz="914400" rtl="0" latinLnBrk="0">
        <a:lnSpc>
          <a:spcPct val="100000"/>
        </a:lnSpc>
        <a:spcBef>
          <a:spcPts val="0"/>
        </a:spcBef>
        <a:spcAft>
          <a:spcPts val="0"/>
        </a:spcAft>
        <a:buClr>
          <a:srgbClr val="000000"/>
        </a:buClr>
        <a:buSzPts val="1800"/>
        <a:buFont typeface="Helvetica"/>
        <a:buChar char="■"/>
        <a:tabLst/>
        <a:defRPr b="0" baseline="0" cap="none" i="0" spc="0" strike="noStrike" sz="1800" u="none">
          <a:solidFill>
            <a:srgbClr val="000000"/>
          </a:solidFill>
          <a:uFillTx/>
          <a:latin typeface="Source Sans Pro"/>
          <a:ea typeface="Source Sans Pro"/>
          <a:cs typeface="Source Sans Pro"/>
          <a:sym typeface="Source Sans Pro"/>
        </a:defRPr>
      </a:lvl3pPr>
      <a:lvl4pPr marL="1919514" marR="0" indent="-408214" algn="l" defTabSz="914400" rtl="0" latinLnBrk="0">
        <a:lnSpc>
          <a:spcPct val="100000"/>
        </a:lnSpc>
        <a:spcBef>
          <a:spcPts val="0"/>
        </a:spcBef>
        <a:spcAft>
          <a:spcPts val="0"/>
        </a:spcAft>
        <a:buClr>
          <a:srgbClr val="000000"/>
        </a:buClr>
        <a:buSzPts val="1800"/>
        <a:buFont typeface="Helvetica"/>
        <a:buChar char="●"/>
        <a:tabLst/>
        <a:defRPr b="0" baseline="0" cap="none" i="0" spc="0" strike="noStrike" sz="1800" u="none">
          <a:solidFill>
            <a:srgbClr val="000000"/>
          </a:solidFill>
          <a:uFillTx/>
          <a:latin typeface="Source Sans Pro"/>
          <a:ea typeface="Source Sans Pro"/>
          <a:cs typeface="Source Sans Pro"/>
          <a:sym typeface="Source Sans Pro"/>
        </a:defRPr>
      </a:lvl4pPr>
      <a:lvl5pPr marL="2376714" marR="0" indent="-408214" algn="l" defTabSz="914400" rtl="0" latinLnBrk="0">
        <a:lnSpc>
          <a:spcPct val="100000"/>
        </a:lnSpc>
        <a:spcBef>
          <a:spcPts val="0"/>
        </a:spcBef>
        <a:spcAft>
          <a:spcPts val="0"/>
        </a:spcAft>
        <a:buClr>
          <a:srgbClr val="000000"/>
        </a:buClr>
        <a:buSzPts val="1800"/>
        <a:buFont typeface="Helvetica"/>
        <a:buChar char="○"/>
        <a:tabLst/>
        <a:defRPr b="0" baseline="0" cap="none" i="0" spc="0" strike="noStrike" sz="1800" u="none">
          <a:solidFill>
            <a:srgbClr val="000000"/>
          </a:solidFill>
          <a:uFillTx/>
          <a:latin typeface="Source Sans Pro"/>
          <a:ea typeface="Source Sans Pro"/>
          <a:cs typeface="Source Sans Pro"/>
          <a:sym typeface="Source Sans Pro"/>
        </a:defRPr>
      </a:lvl5pPr>
      <a:lvl6pPr marL="2833914" marR="0" indent="-408214" algn="l" defTabSz="914400" rtl="0" latinLnBrk="0">
        <a:lnSpc>
          <a:spcPct val="100000"/>
        </a:lnSpc>
        <a:spcBef>
          <a:spcPts val="0"/>
        </a:spcBef>
        <a:spcAft>
          <a:spcPts val="0"/>
        </a:spcAft>
        <a:buClr>
          <a:srgbClr val="000000"/>
        </a:buClr>
        <a:buSzPts val="1800"/>
        <a:buFont typeface="Helvetica"/>
        <a:buChar char="■"/>
        <a:tabLst/>
        <a:defRPr b="0" baseline="0" cap="none" i="0" spc="0" strike="noStrike" sz="1800" u="none">
          <a:solidFill>
            <a:srgbClr val="000000"/>
          </a:solidFill>
          <a:uFillTx/>
          <a:latin typeface="Source Sans Pro"/>
          <a:ea typeface="Source Sans Pro"/>
          <a:cs typeface="Source Sans Pro"/>
          <a:sym typeface="Source Sans Pro"/>
        </a:defRPr>
      </a:lvl6pPr>
      <a:lvl7pPr marL="3291114" marR="0" indent="-408214" algn="l" defTabSz="914400" rtl="0" latinLnBrk="0">
        <a:lnSpc>
          <a:spcPct val="100000"/>
        </a:lnSpc>
        <a:spcBef>
          <a:spcPts val="0"/>
        </a:spcBef>
        <a:spcAft>
          <a:spcPts val="0"/>
        </a:spcAft>
        <a:buClr>
          <a:srgbClr val="000000"/>
        </a:buClr>
        <a:buSzPts val="1800"/>
        <a:buFont typeface="Helvetica"/>
        <a:buChar char="●"/>
        <a:tabLst/>
        <a:defRPr b="0" baseline="0" cap="none" i="0" spc="0" strike="noStrike" sz="1800" u="none">
          <a:solidFill>
            <a:srgbClr val="000000"/>
          </a:solidFill>
          <a:uFillTx/>
          <a:latin typeface="Source Sans Pro"/>
          <a:ea typeface="Source Sans Pro"/>
          <a:cs typeface="Source Sans Pro"/>
          <a:sym typeface="Source Sans Pro"/>
        </a:defRPr>
      </a:lvl7pPr>
      <a:lvl8pPr marL="3748314" marR="0" indent="-408214" algn="l" defTabSz="914400" rtl="0" latinLnBrk="0">
        <a:lnSpc>
          <a:spcPct val="100000"/>
        </a:lnSpc>
        <a:spcBef>
          <a:spcPts val="0"/>
        </a:spcBef>
        <a:spcAft>
          <a:spcPts val="0"/>
        </a:spcAft>
        <a:buClr>
          <a:srgbClr val="000000"/>
        </a:buClr>
        <a:buSzPts val="1800"/>
        <a:buFont typeface="Helvetica"/>
        <a:buChar char="○"/>
        <a:tabLst/>
        <a:defRPr b="0" baseline="0" cap="none" i="0" spc="0" strike="noStrike" sz="1800" u="none">
          <a:solidFill>
            <a:srgbClr val="000000"/>
          </a:solidFill>
          <a:uFillTx/>
          <a:latin typeface="Source Sans Pro"/>
          <a:ea typeface="Source Sans Pro"/>
          <a:cs typeface="Source Sans Pro"/>
          <a:sym typeface="Source Sans Pro"/>
        </a:defRPr>
      </a:lvl8pPr>
      <a:lvl9pPr marL="4205514" marR="0" indent="-408214" algn="l" defTabSz="914400" rtl="0" latinLnBrk="0">
        <a:lnSpc>
          <a:spcPct val="100000"/>
        </a:lnSpc>
        <a:spcBef>
          <a:spcPts val="0"/>
        </a:spcBef>
        <a:spcAft>
          <a:spcPts val="0"/>
        </a:spcAft>
        <a:buClr>
          <a:srgbClr val="000000"/>
        </a:buClr>
        <a:buSzPts val="1800"/>
        <a:buFont typeface="Helvetica"/>
        <a:buChar char="■"/>
        <a:tabLst/>
        <a:defRPr b="0" baseline="0" cap="none" i="0" spc="0" strike="noStrike" sz="1800" u="none">
          <a:solidFill>
            <a:srgbClr val="000000"/>
          </a:solidFill>
          <a:uFillTx/>
          <a:latin typeface="Source Sans Pro"/>
          <a:ea typeface="Source Sans Pro"/>
          <a:cs typeface="Source Sans Pro"/>
          <a:sym typeface="Source Sans Pro"/>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png"/><Relationship Id="rId3" Type="http://schemas.openxmlformats.org/officeDocument/2006/relationships/image" Target="../media/image18.png"/><Relationship Id="rId4" Type="http://schemas.openxmlformats.org/officeDocument/2006/relationships/image" Target="../media/image1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png"/><Relationship Id="rId3" Type="http://schemas.openxmlformats.org/officeDocument/2006/relationships/image" Target="../media/image18.png"/><Relationship Id="rId4" Type="http://schemas.openxmlformats.org/officeDocument/2006/relationships/image" Target="../media/image1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png"/><Relationship Id="rId3" Type="http://schemas.openxmlformats.org/officeDocument/2006/relationships/image" Target="../media/image1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6.png"/><Relationship Id="rId3" Type="http://schemas.openxmlformats.org/officeDocument/2006/relationships/image" Target="../media/image18.png"/><Relationship Id="rId4" Type="http://schemas.openxmlformats.org/officeDocument/2006/relationships/image" Target="../media/image19.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1.png"/><Relationship Id="rId3" Type="http://schemas.openxmlformats.org/officeDocument/2006/relationships/image" Target="../media/image18.png"/><Relationship Id="rId4" Type="http://schemas.openxmlformats.org/officeDocument/2006/relationships/image" Target="../media/image1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1.png"/><Relationship Id="rId3" Type="http://schemas.openxmlformats.org/officeDocument/2006/relationships/image" Target="../media/image18.png"/><Relationship Id="rId4" Type="http://schemas.openxmlformats.org/officeDocument/2006/relationships/image" Target="../media/image1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3" name="Google Shape;359;p61"/>
          <p:cNvSpPr txBox="1"/>
          <p:nvPr>
            <p:ph type="ctrTitle"/>
          </p:nvPr>
        </p:nvSpPr>
        <p:spPr>
          <a:xfrm>
            <a:off x="1528349" y="1789525"/>
            <a:ext cx="5958302" cy="943201"/>
          </a:xfrm>
          <a:prstGeom prst="rect">
            <a:avLst/>
          </a:prstGeom>
        </p:spPr>
        <p:txBody>
          <a:bodyPr/>
          <a:lstStyle>
            <a:lvl1pPr defTabSz="877823">
              <a:defRPr b="1" sz="4992">
                <a:solidFill>
                  <a:srgbClr val="000000"/>
                </a:solidFill>
              </a:defRPr>
            </a:lvl1pPr>
          </a:lstStyle>
          <a:p>
            <a:pPr/>
            <a:r>
              <a:t>NEEDFINDING</a:t>
            </a:r>
          </a:p>
        </p:txBody>
      </p:sp>
      <p:sp>
        <p:nvSpPr>
          <p:cNvPr id="624" name="Google Shape;360;p61"/>
          <p:cNvSpPr txBox="1"/>
          <p:nvPr/>
        </p:nvSpPr>
        <p:spPr>
          <a:xfrm>
            <a:off x="2153449" y="2664474"/>
            <a:ext cx="3353701" cy="1148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1600">
                <a:latin typeface="Montserrat Light"/>
                <a:ea typeface="Montserrat Light"/>
                <a:cs typeface="Montserrat Light"/>
                <a:sym typeface="Montserrat Light"/>
              </a:defRPr>
            </a:pPr>
            <a:r>
              <a:t>Taylor Lallas, Krishnan Nair, Baker Sharp, Ayelet Drazen</a:t>
            </a:r>
          </a:p>
          <a:p>
            <a:pPr/>
            <a:endParaRPr sz="1600">
              <a:latin typeface="Montserrat Light"/>
              <a:ea typeface="Montserrat Light"/>
              <a:cs typeface="Montserrat Light"/>
              <a:sym typeface="Montserrat Light"/>
            </a:endParaRPr>
          </a:p>
          <a:p>
            <a:pPr>
              <a:defRPr b="1" sz="1600">
                <a:latin typeface="Montserrat"/>
                <a:ea typeface="Montserrat"/>
                <a:cs typeface="Montserrat"/>
                <a:sym typeface="Montserrat"/>
              </a:defRPr>
            </a:pPr>
            <a:r>
              <a:t>Studio: Arts &amp; Culture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5" name="Google Shape;626;p70"/>
          <p:cNvSpPr txBox="1"/>
          <p:nvPr>
            <p:ph type="title"/>
          </p:nvPr>
        </p:nvSpPr>
        <p:spPr>
          <a:xfrm>
            <a:off x="956075" y="557324"/>
            <a:ext cx="1807500" cy="572702"/>
          </a:xfrm>
          <a:prstGeom prst="rect">
            <a:avLst/>
          </a:prstGeom>
        </p:spPr>
        <p:txBody>
          <a:bodyPr/>
          <a:lstStyle>
            <a:lvl1pPr defTabSz="768095">
              <a:defRPr sz="2520"/>
            </a:lvl1pPr>
          </a:lstStyle>
          <a:p>
            <a:pPr/>
            <a:r>
              <a:t>MARCO</a:t>
            </a:r>
          </a:p>
        </p:txBody>
      </p:sp>
      <p:sp>
        <p:nvSpPr>
          <p:cNvPr id="866" name="Google Shape;627;p70"/>
          <p:cNvSpPr txBox="1"/>
          <p:nvPr/>
        </p:nvSpPr>
        <p:spPr>
          <a:xfrm>
            <a:off x="3402100" y="1329324"/>
            <a:ext cx="4739700" cy="27977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Mortgage underwriter  and pro-wrestler</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“Knows Spotify better than his email”</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Active in the LGBT community</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East Bay native</a:t>
            </a:r>
            <a:endParaRPr sz="2000">
              <a:solidFill>
                <a:srgbClr val="252831"/>
              </a:solidFill>
              <a:latin typeface="Montserrat Light"/>
              <a:ea typeface="Montserrat Light"/>
              <a:cs typeface="Montserrat Light"/>
              <a:sym typeface="Montserrat Light"/>
            </a:endParaRPr>
          </a:p>
          <a:p>
            <a:pPr>
              <a:lnSpc>
                <a:spcPct val="120000"/>
              </a:lnSpc>
              <a:spcBef>
                <a:spcPts val="1000"/>
              </a:spcBef>
            </a:pPr>
            <a:endParaRPr sz="2000">
              <a:solidFill>
                <a:srgbClr val="252831"/>
              </a:solidFill>
              <a:latin typeface="Montserrat Light"/>
              <a:ea typeface="Montserrat Light"/>
              <a:cs typeface="Montserrat Light"/>
              <a:sym typeface="Montserrat Light"/>
            </a:endParaRPr>
          </a:p>
        </p:txBody>
      </p:sp>
      <p:pic>
        <p:nvPicPr>
          <p:cNvPr id="867" name="Google Shape;628;p70" descr="Google Shape;628;p70"/>
          <p:cNvPicPr>
            <a:picLocks noChangeAspect="1"/>
          </p:cNvPicPr>
          <p:nvPr/>
        </p:nvPicPr>
        <p:blipFill>
          <a:blip r:embed="rId3">
            <a:extLst/>
          </a:blip>
          <a:srcRect l="0" t="0" r="0" b="6672"/>
          <a:stretch>
            <a:fillRect/>
          </a:stretch>
        </p:blipFill>
        <p:spPr>
          <a:xfrm>
            <a:off x="776449" y="1329324"/>
            <a:ext cx="2166753" cy="2346901"/>
          </a:xfrm>
          <a:prstGeom prst="rect">
            <a:avLst/>
          </a:prstGeom>
          <a:ln>
            <a:solidFill>
              <a:srgbClr val="000000"/>
            </a:solidFill>
          </a:ln>
        </p:spPr>
      </p:pic>
      <p:sp>
        <p:nvSpPr>
          <p:cNvPr id="868" name="Google Shape;629;p70"/>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869" name="Google Shape;630;p70" descr="Google Shape;630;p70"/>
          <p:cNvPicPr>
            <a:picLocks noChangeAspect="1"/>
          </p:cNvPicPr>
          <p:nvPr/>
        </p:nvPicPr>
        <p:blipFill>
          <a:blip r:embed="rId4">
            <a:extLst/>
          </a:blip>
          <a:stretch>
            <a:fillRect/>
          </a:stretch>
        </p:blipFill>
        <p:spPr>
          <a:xfrm>
            <a:off x="2162175" y="4102849"/>
            <a:ext cx="400050" cy="400051"/>
          </a:xfrm>
          <a:prstGeom prst="rect">
            <a:avLst/>
          </a:prstGeom>
          <a:ln w="12700">
            <a:miter lim="400000"/>
          </a:ln>
        </p:spPr>
      </p:pic>
      <p:pic>
        <p:nvPicPr>
          <p:cNvPr id="870" name="Google Shape;631;p70" descr="Google Shape;631;p70"/>
          <p:cNvPicPr>
            <a:picLocks noChangeAspect="1"/>
          </p:cNvPicPr>
          <p:nvPr/>
        </p:nvPicPr>
        <p:blipFill>
          <a:blip r:embed="rId5">
            <a:extLst/>
          </a:blip>
          <a:stretch>
            <a:fillRect/>
          </a:stretch>
        </p:blipFill>
        <p:spPr>
          <a:xfrm>
            <a:off x="3579062" y="4101724"/>
            <a:ext cx="402337" cy="402337"/>
          </a:xfrm>
          <a:prstGeom prst="rect">
            <a:avLst/>
          </a:prstGeom>
          <a:ln w="12700">
            <a:miter lim="400000"/>
          </a:ln>
        </p:spPr>
      </p:pic>
      <p:pic>
        <p:nvPicPr>
          <p:cNvPr id="871" name="Google Shape;632;p70" descr="Google Shape;632;p70"/>
          <p:cNvPicPr>
            <a:picLocks noChangeAspect="1"/>
          </p:cNvPicPr>
          <p:nvPr/>
        </p:nvPicPr>
        <p:blipFill>
          <a:blip r:embed="rId4">
            <a:extLst/>
          </a:blip>
          <a:stretch>
            <a:fillRect/>
          </a:stretch>
        </p:blipFill>
        <p:spPr>
          <a:xfrm>
            <a:off x="2647813" y="4101712"/>
            <a:ext cx="402337" cy="402337"/>
          </a:xfrm>
          <a:prstGeom prst="rect">
            <a:avLst/>
          </a:prstGeom>
          <a:ln w="12700">
            <a:miter lim="400000"/>
          </a:ln>
        </p:spPr>
      </p:pic>
      <p:pic>
        <p:nvPicPr>
          <p:cNvPr id="872" name="Google Shape;633;p70" descr="Google Shape;633;p70"/>
          <p:cNvPicPr>
            <a:picLocks noChangeAspect="1"/>
          </p:cNvPicPr>
          <p:nvPr/>
        </p:nvPicPr>
        <p:blipFill>
          <a:blip r:embed="rId4">
            <a:extLst/>
          </a:blip>
          <a:stretch>
            <a:fillRect/>
          </a:stretch>
        </p:blipFill>
        <p:spPr>
          <a:xfrm>
            <a:off x="3135739" y="4101724"/>
            <a:ext cx="402337" cy="402337"/>
          </a:xfrm>
          <a:prstGeom prst="rect">
            <a:avLst/>
          </a:prstGeom>
          <a:ln w="12700">
            <a:miter lim="400000"/>
          </a:ln>
        </p:spPr>
      </p:pic>
      <p:pic>
        <p:nvPicPr>
          <p:cNvPr id="873" name="Google Shape;634;p70" descr="Google Shape;634;p70"/>
          <p:cNvPicPr>
            <a:picLocks noChangeAspect="1"/>
          </p:cNvPicPr>
          <p:nvPr/>
        </p:nvPicPr>
        <p:blipFill>
          <a:blip r:embed="rId5">
            <a:extLst/>
          </a:blip>
          <a:stretch>
            <a:fillRect/>
          </a:stretch>
        </p:blipFill>
        <p:spPr>
          <a:xfrm>
            <a:off x="4022399" y="4101724"/>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7" name="Google Shape;639;p71"/>
          <p:cNvSpPr txBox="1"/>
          <p:nvPr>
            <p:ph type="title"/>
          </p:nvPr>
        </p:nvSpPr>
        <p:spPr>
          <a:xfrm>
            <a:off x="956075" y="557324"/>
            <a:ext cx="1807500" cy="572702"/>
          </a:xfrm>
          <a:prstGeom prst="rect">
            <a:avLst/>
          </a:prstGeom>
        </p:spPr>
        <p:txBody>
          <a:bodyPr/>
          <a:lstStyle>
            <a:lvl1pPr defTabSz="768095">
              <a:defRPr sz="2520"/>
            </a:lvl1pPr>
          </a:lstStyle>
          <a:p>
            <a:pPr/>
            <a:r>
              <a:t>MARCO</a:t>
            </a:r>
          </a:p>
        </p:txBody>
      </p:sp>
      <p:sp>
        <p:nvSpPr>
          <p:cNvPr id="878" name="Google Shape;640;p71"/>
          <p:cNvSpPr txBox="1"/>
          <p:nvPr/>
        </p:nvSpPr>
        <p:spPr>
          <a:xfrm>
            <a:off x="3402100" y="1329324"/>
            <a:ext cx="4739700" cy="189484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pPr>
            <a:endParaRPr sz="2000">
              <a:solidFill>
                <a:srgbClr val="252831"/>
              </a:solidFill>
              <a:latin typeface="Montserrat Light"/>
              <a:ea typeface="Montserrat Light"/>
              <a:cs typeface="Montserrat Light"/>
              <a:sym typeface="Montserrat Light"/>
            </a:endParaRPr>
          </a:p>
          <a:p>
            <a:pPr>
              <a:lnSpc>
                <a:spcPct val="120000"/>
              </a:lnSpc>
              <a:spcBef>
                <a:spcPts val="1000"/>
              </a:spcBef>
              <a:defRPr sz="2000">
                <a:solidFill>
                  <a:srgbClr val="252831"/>
                </a:solidFill>
                <a:latin typeface="Montserrat Light"/>
                <a:ea typeface="Montserrat Light"/>
                <a:cs typeface="Montserrat Light"/>
                <a:sym typeface="Montserrat Light"/>
              </a:defRPr>
            </a:pPr>
            <a:r>
              <a:t>“In real life, that’s who you are going to see on social media. There is not really a differentiation between Marco and Marco-Mania [wrestling name].”</a:t>
            </a:r>
          </a:p>
        </p:txBody>
      </p:sp>
      <p:pic>
        <p:nvPicPr>
          <p:cNvPr id="879" name="Google Shape;641;p71" descr="Google Shape;641;p71"/>
          <p:cNvPicPr>
            <a:picLocks noChangeAspect="1"/>
          </p:cNvPicPr>
          <p:nvPr/>
        </p:nvPicPr>
        <p:blipFill>
          <a:blip r:embed="rId2">
            <a:extLst/>
          </a:blip>
          <a:srcRect l="0" t="0" r="0" b="6672"/>
          <a:stretch>
            <a:fillRect/>
          </a:stretch>
        </p:blipFill>
        <p:spPr>
          <a:xfrm>
            <a:off x="776449" y="1329324"/>
            <a:ext cx="2166753" cy="2346901"/>
          </a:xfrm>
          <a:prstGeom prst="rect">
            <a:avLst/>
          </a:prstGeom>
          <a:ln>
            <a:solidFill>
              <a:srgbClr val="000000"/>
            </a:solidFill>
          </a:ln>
        </p:spPr>
      </p:pic>
      <p:sp>
        <p:nvSpPr>
          <p:cNvPr id="880" name="Google Shape;642;p71"/>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881" name="Google Shape;643;p71" descr="Google Shape;643;p71"/>
          <p:cNvPicPr>
            <a:picLocks noChangeAspect="1"/>
          </p:cNvPicPr>
          <p:nvPr/>
        </p:nvPicPr>
        <p:blipFill>
          <a:blip r:embed="rId3">
            <a:extLst/>
          </a:blip>
          <a:stretch>
            <a:fillRect/>
          </a:stretch>
        </p:blipFill>
        <p:spPr>
          <a:xfrm>
            <a:off x="2162175" y="4102849"/>
            <a:ext cx="400050" cy="400051"/>
          </a:xfrm>
          <a:prstGeom prst="rect">
            <a:avLst/>
          </a:prstGeom>
          <a:ln w="12700">
            <a:miter lim="400000"/>
          </a:ln>
        </p:spPr>
      </p:pic>
      <p:pic>
        <p:nvPicPr>
          <p:cNvPr id="882" name="Google Shape;644;p71" descr="Google Shape;644;p71"/>
          <p:cNvPicPr>
            <a:picLocks noChangeAspect="1"/>
          </p:cNvPicPr>
          <p:nvPr/>
        </p:nvPicPr>
        <p:blipFill>
          <a:blip r:embed="rId4">
            <a:extLst/>
          </a:blip>
          <a:stretch>
            <a:fillRect/>
          </a:stretch>
        </p:blipFill>
        <p:spPr>
          <a:xfrm>
            <a:off x="3579062" y="4101724"/>
            <a:ext cx="402337" cy="402337"/>
          </a:xfrm>
          <a:prstGeom prst="rect">
            <a:avLst/>
          </a:prstGeom>
          <a:ln w="12700">
            <a:miter lim="400000"/>
          </a:ln>
        </p:spPr>
      </p:pic>
      <p:pic>
        <p:nvPicPr>
          <p:cNvPr id="883" name="Google Shape;645;p71" descr="Google Shape;645;p71"/>
          <p:cNvPicPr>
            <a:picLocks noChangeAspect="1"/>
          </p:cNvPicPr>
          <p:nvPr/>
        </p:nvPicPr>
        <p:blipFill>
          <a:blip r:embed="rId3">
            <a:extLst/>
          </a:blip>
          <a:stretch>
            <a:fillRect/>
          </a:stretch>
        </p:blipFill>
        <p:spPr>
          <a:xfrm>
            <a:off x="2647813" y="4101712"/>
            <a:ext cx="402337" cy="402337"/>
          </a:xfrm>
          <a:prstGeom prst="rect">
            <a:avLst/>
          </a:prstGeom>
          <a:ln w="12700">
            <a:miter lim="400000"/>
          </a:ln>
        </p:spPr>
      </p:pic>
      <p:pic>
        <p:nvPicPr>
          <p:cNvPr id="884" name="Google Shape;646;p71" descr="Google Shape;646;p71"/>
          <p:cNvPicPr>
            <a:picLocks noChangeAspect="1"/>
          </p:cNvPicPr>
          <p:nvPr/>
        </p:nvPicPr>
        <p:blipFill>
          <a:blip r:embed="rId3">
            <a:extLst/>
          </a:blip>
          <a:stretch>
            <a:fillRect/>
          </a:stretch>
        </p:blipFill>
        <p:spPr>
          <a:xfrm>
            <a:off x="3135739" y="4101724"/>
            <a:ext cx="402337" cy="402337"/>
          </a:xfrm>
          <a:prstGeom prst="rect">
            <a:avLst/>
          </a:prstGeom>
          <a:ln w="12700">
            <a:miter lim="400000"/>
          </a:ln>
        </p:spPr>
      </p:pic>
      <p:pic>
        <p:nvPicPr>
          <p:cNvPr id="885" name="Google Shape;647;p71" descr="Google Shape;647;p71"/>
          <p:cNvPicPr>
            <a:picLocks noChangeAspect="1"/>
          </p:cNvPicPr>
          <p:nvPr/>
        </p:nvPicPr>
        <p:blipFill>
          <a:blip r:embed="rId4">
            <a:extLst/>
          </a:blip>
          <a:stretch>
            <a:fillRect/>
          </a:stretch>
        </p:blipFill>
        <p:spPr>
          <a:xfrm>
            <a:off x="4022399" y="4101724"/>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7" name="Google Shape;652;p72"/>
          <p:cNvSpPr txBox="1"/>
          <p:nvPr>
            <p:ph type="title"/>
          </p:nvPr>
        </p:nvSpPr>
        <p:spPr>
          <a:xfrm>
            <a:off x="956074" y="557324"/>
            <a:ext cx="1987201" cy="572702"/>
          </a:xfrm>
          <a:prstGeom prst="rect">
            <a:avLst/>
          </a:prstGeom>
        </p:spPr>
        <p:txBody>
          <a:bodyPr/>
          <a:lstStyle>
            <a:lvl1pPr defTabSz="768095">
              <a:defRPr sz="2520"/>
            </a:lvl1pPr>
          </a:lstStyle>
          <a:p>
            <a:pPr/>
            <a:r>
              <a:t>JERRY</a:t>
            </a:r>
          </a:p>
        </p:txBody>
      </p:sp>
      <p:sp>
        <p:nvSpPr>
          <p:cNvPr id="888" name="Google Shape;653;p72"/>
          <p:cNvSpPr txBox="1"/>
          <p:nvPr/>
        </p:nvSpPr>
        <p:spPr>
          <a:xfrm>
            <a:off x="3402100" y="1329324"/>
            <a:ext cx="4739700" cy="3521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Teaches computer science at Stanford</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Foodie, musician, news junkie, and traveller</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Most passionate about music and piano, especially classical music</a:t>
            </a:r>
            <a:endParaRPr sz="2000">
              <a:solidFill>
                <a:srgbClr val="252831"/>
              </a:solidFill>
              <a:latin typeface="Montserrat Light"/>
              <a:ea typeface="Montserrat Light"/>
              <a:cs typeface="Montserrat Light"/>
              <a:sym typeface="Montserrat Light"/>
            </a:endParaRPr>
          </a:p>
          <a:p>
            <a:pPr>
              <a:lnSpc>
                <a:spcPct val="120000"/>
              </a:lnSpc>
              <a:spcBef>
                <a:spcPts val="1000"/>
              </a:spcBef>
            </a:pPr>
            <a:endParaRPr sz="2000">
              <a:solidFill>
                <a:srgbClr val="252831"/>
              </a:solidFill>
              <a:latin typeface="Montserrat Light"/>
              <a:ea typeface="Montserrat Light"/>
              <a:cs typeface="Montserrat Light"/>
              <a:sym typeface="Montserrat Light"/>
            </a:endParaRPr>
          </a:p>
          <a:p>
            <a:pPr>
              <a:lnSpc>
                <a:spcPct val="120000"/>
              </a:lnSpc>
              <a:spcBef>
                <a:spcPts val="1000"/>
              </a:spcBef>
            </a:pPr>
            <a:endParaRPr sz="2000">
              <a:solidFill>
                <a:srgbClr val="252831"/>
              </a:solidFill>
              <a:latin typeface="Montserrat Light"/>
              <a:ea typeface="Montserrat Light"/>
              <a:cs typeface="Montserrat Light"/>
              <a:sym typeface="Montserrat Light"/>
            </a:endParaRPr>
          </a:p>
        </p:txBody>
      </p:sp>
      <p:sp>
        <p:nvSpPr>
          <p:cNvPr id="889" name="Google Shape;654;p72"/>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890" name="Google Shape;655;p72" descr="Google Shape;655;p72"/>
          <p:cNvPicPr>
            <a:picLocks noChangeAspect="1"/>
          </p:cNvPicPr>
          <p:nvPr/>
        </p:nvPicPr>
        <p:blipFill>
          <a:blip r:embed="rId2">
            <a:extLst/>
          </a:blip>
          <a:srcRect l="6400" t="4495" r="6400" b="4504"/>
          <a:stretch>
            <a:fillRect/>
          </a:stretch>
        </p:blipFill>
        <p:spPr>
          <a:xfrm>
            <a:off x="756574" y="1322149"/>
            <a:ext cx="2211556" cy="2386202"/>
          </a:xfrm>
          <a:prstGeom prst="rect">
            <a:avLst/>
          </a:prstGeom>
          <a:ln>
            <a:solidFill>
              <a:srgbClr val="000000"/>
            </a:solidFill>
          </a:ln>
        </p:spPr>
      </p:pic>
      <p:sp>
        <p:nvSpPr>
          <p:cNvPr id="891" name="Google Shape;656;p72"/>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892" name="Google Shape;657;p72" descr="Google Shape;657;p72"/>
          <p:cNvPicPr>
            <a:picLocks noChangeAspect="1"/>
          </p:cNvPicPr>
          <p:nvPr/>
        </p:nvPicPr>
        <p:blipFill>
          <a:blip r:embed="rId3">
            <a:extLst/>
          </a:blip>
          <a:stretch>
            <a:fillRect/>
          </a:stretch>
        </p:blipFill>
        <p:spPr>
          <a:xfrm>
            <a:off x="2162175" y="4102849"/>
            <a:ext cx="400050" cy="400051"/>
          </a:xfrm>
          <a:prstGeom prst="rect">
            <a:avLst/>
          </a:prstGeom>
          <a:ln w="12700">
            <a:miter lim="400000"/>
          </a:ln>
        </p:spPr>
      </p:pic>
      <p:pic>
        <p:nvPicPr>
          <p:cNvPr id="893" name="Google Shape;658;p72" descr="Google Shape;658;p72"/>
          <p:cNvPicPr>
            <a:picLocks noChangeAspect="1"/>
          </p:cNvPicPr>
          <p:nvPr/>
        </p:nvPicPr>
        <p:blipFill>
          <a:blip r:embed="rId4">
            <a:extLst/>
          </a:blip>
          <a:stretch>
            <a:fillRect/>
          </a:stretch>
        </p:blipFill>
        <p:spPr>
          <a:xfrm>
            <a:off x="3579062" y="4101724"/>
            <a:ext cx="402337" cy="402337"/>
          </a:xfrm>
          <a:prstGeom prst="rect">
            <a:avLst/>
          </a:prstGeom>
          <a:ln w="12700">
            <a:miter lim="400000"/>
          </a:ln>
        </p:spPr>
      </p:pic>
      <p:pic>
        <p:nvPicPr>
          <p:cNvPr id="894" name="Google Shape;659;p72" descr="Google Shape;659;p72"/>
          <p:cNvPicPr>
            <a:picLocks noChangeAspect="1"/>
          </p:cNvPicPr>
          <p:nvPr/>
        </p:nvPicPr>
        <p:blipFill>
          <a:blip r:embed="rId3">
            <a:extLst/>
          </a:blip>
          <a:stretch>
            <a:fillRect/>
          </a:stretch>
        </p:blipFill>
        <p:spPr>
          <a:xfrm>
            <a:off x="2647813" y="4101712"/>
            <a:ext cx="402337" cy="402337"/>
          </a:xfrm>
          <a:prstGeom prst="rect">
            <a:avLst/>
          </a:prstGeom>
          <a:ln w="12700">
            <a:miter lim="400000"/>
          </a:ln>
        </p:spPr>
      </p:pic>
      <p:pic>
        <p:nvPicPr>
          <p:cNvPr id="895" name="Google Shape;660;p72" descr="Google Shape;660;p72"/>
          <p:cNvPicPr>
            <a:picLocks noChangeAspect="1"/>
          </p:cNvPicPr>
          <p:nvPr/>
        </p:nvPicPr>
        <p:blipFill>
          <a:blip r:embed="rId3">
            <a:extLst/>
          </a:blip>
          <a:stretch>
            <a:fillRect/>
          </a:stretch>
        </p:blipFill>
        <p:spPr>
          <a:xfrm>
            <a:off x="3135739" y="4101724"/>
            <a:ext cx="402337" cy="402337"/>
          </a:xfrm>
          <a:prstGeom prst="rect">
            <a:avLst/>
          </a:prstGeom>
          <a:ln w="12700">
            <a:miter lim="400000"/>
          </a:ln>
        </p:spPr>
      </p:pic>
      <p:pic>
        <p:nvPicPr>
          <p:cNvPr id="896" name="Google Shape;661;p72" descr="Google Shape;661;p72"/>
          <p:cNvPicPr>
            <a:picLocks noChangeAspect="1"/>
          </p:cNvPicPr>
          <p:nvPr/>
        </p:nvPicPr>
        <p:blipFill>
          <a:blip r:embed="rId4">
            <a:extLst/>
          </a:blip>
          <a:stretch>
            <a:fillRect/>
          </a:stretch>
        </p:blipFill>
        <p:spPr>
          <a:xfrm>
            <a:off x="4022399" y="4101724"/>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8" name="Google Shape;666;p73"/>
          <p:cNvSpPr txBox="1"/>
          <p:nvPr>
            <p:ph type="title"/>
          </p:nvPr>
        </p:nvSpPr>
        <p:spPr>
          <a:xfrm>
            <a:off x="956074" y="557324"/>
            <a:ext cx="1987201" cy="572702"/>
          </a:xfrm>
          <a:prstGeom prst="rect">
            <a:avLst/>
          </a:prstGeom>
        </p:spPr>
        <p:txBody>
          <a:bodyPr/>
          <a:lstStyle>
            <a:lvl1pPr defTabSz="768095">
              <a:defRPr sz="2520"/>
            </a:lvl1pPr>
          </a:lstStyle>
          <a:p>
            <a:pPr/>
            <a:r>
              <a:t>JERRY</a:t>
            </a:r>
          </a:p>
        </p:txBody>
      </p:sp>
      <p:sp>
        <p:nvSpPr>
          <p:cNvPr id="899" name="Google Shape;667;p73"/>
          <p:cNvSpPr txBox="1"/>
          <p:nvPr/>
        </p:nvSpPr>
        <p:spPr>
          <a:xfrm>
            <a:off x="3402100" y="1329324"/>
            <a:ext cx="5557801" cy="26416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2000">
                <a:solidFill>
                  <a:srgbClr val="252831"/>
                </a:solidFill>
                <a:latin typeface="Montserrat Light"/>
                <a:ea typeface="Montserrat Light"/>
                <a:cs typeface="Montserrat Light"/>
                <a:sym typeface="Montserrat Light"/>
              </a:defRPr>
            </a:pPr>
            <a:r>
              <a:t>“I like the idea of supporting the arts and I able to trust this particular effort because of my friend.”</a:t>
            </a:r>
          </a:p>
          <a:p>
            <a:pPr>
              <a:lnSpc>
                <a:spcPct val="120000"/>
              </a:lnSpc>
              <a:spcBef>
                <a:spcPts val="1000"/>
              </a:spcBef>
            </a:pPr>
            <a:endParaRPr sz="2000">
              <a:solidFill>
                <a:srgbClr val="252831"/>
              </a:solidFill>
              <a:latin typeface="Montserrat Light"/>
              <a:ea typeface="Montserrat Light"/>
              <a:cs typeface="Montserrat Light"/>
              <a:sym typeface="Montserrat Light"/>
            </a:endParaRPr>
          </a:p>
          <a:p>
            <a:pPr>
              <a:lnSpc>
                <a:spcPct val="120000"/>
              </a:lnSpc>
              <a:spcBef>
                <a:spcPts val="1000"/>
              </a:spcBef>
            </a:pPr>
            <a:endParaRPr sz="2000">
              <a:solidFill>
                <a:srgbClr val="252831"/>
              </a:solidFill>
              <a:latin typeface="Montserrat Light"/>
              <a:ea typeface="Montserrat Light"/>
              <a:cs typeface="Montserrat Light"/>
              <a:sym typeface="Montserrat Light"/>
            </a:endParaRPr>
          </a:p>
          <a:p>
            <a:pPr>
              <a:lnSpc>
                <a:spcPct val="120000"/>
              </a:lnSpc>
              <a:spcBef>
                <a:spcPts val="1000"/>
              </a:spcBef>
            </a:pPr>
            <a:endParaRPr sz="2000">
              <a:solidFill>
                <a:srgbClr val="252831"/>
              </a:solidFill>
              <a:latin typeface="Montserrat Light"/>
              <a:ea typeface="Montserrat Light"/>
              <a:cs typeface="Montserrat Light"/>
              <a:sym typeface="Montserrat Light"/>
            </a:endParaRPr>
          </a:p>
        </p:txBody>
      </p:sp>
      <p:sp>
        <p:nvSpPr>
          <p:cNvPr id="900" name="Google Shape;668;p73"/>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901" name="Google Shape;669;p73" descr="Google Shape;669;p73"/>
          <p:cNvPicPr>
            <a:picLocks noChangeAspect="1"/>
          </p:cNvPicPr>
          <p:nvPr/>
        </p:nvPicPr>
        <p:blipFill>
          <a:blip r:embed="rId3">
            <a:extLst/>
          </a:blip>
          <a:srcRect l="6400" t="4495" r="6400" b="4504"/>
          <a:stretch>
            <a:fillRect/>
          </a:stretch>
        </p:blipFill>
        <p:spPr>
          <a:xfrm>
            <a:off x="756574" y="1322149"/>
            <a:ext cx="2211556" cy="2386202"/>
          </a:xfrm>
          <a:prstGeom prst="rect">
            <a:avLst/>
          </a:prstGeom>
          <a:ln>
            <a:solidFill>
              <a:srgbClr val="000000"/>
            </a:solidFill>
          </a:ln>
        </p:spPr>
      </p:pic>
      <p:sp>
        <p:nvSpPr>
          <p:cNvPr id="902" name="Google Shape;670;p73"/>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903" name="Google Shape;671;p73" descr="Google Shape;671;p73"/>
          <p:cNvPicPr>
            <a:picLocks noChangeAspect="1"/>
          </p:cNvPicPr>
          <p:nvPr/>
        </p:nvPicPr>
        <p:blipFill>
          <a:blip r:embed="rId4">
            <a:extLst/>
          </a:blip>
          <a:stretch>
            <a:fillRect/>
          </a:stretch>
        </p:blipFill>
        <p:spPr>
          <a:xfrm>
            <a:off x="2162175" y="4102849"/>
            <a:ext cx="400050" cy="400051"/>
          </a:xfrm>
          <a:prstGeom prst="rect">
            <a:avLst/>
          </a:prstGeom>
          <a:ln w="12700">
            <a:miter lim="400000"/>
          </a:ln>
        </p:spPr>
      </p:pic>
      <p:pic>
        <p:nvPicPr>
          <p:cNvPr id="904" name="Google Shape;672;p73" descr="Google Shape;672;p73"/>
          <p:cNvPicPr>
            <a:picLocks noChangeAspect="1"/>
          </p:cNvPicPr>
          <p:nvPr/>
        </p:nvPicPr>
        <p:blipFill>
          <a:blip r:embed="rId5">
            <a:extLst/>
          </a:blip>
          <a:stretch>
            <a:fillRect/>
          </a:stretch>
        </p:blipFill>
        <p:spPr>
          <a:xfrm>
            <a:off x="3579062" y="4101724"/>
            <a:ext cx="402337" cy="402337"/>
          </a:xfrm>
          <a:prstGeom prst="rect">
            <a:avLst/>
          </a:prstGeom>
          <a:ln w="12700">
            <a:miter lim="400000"/>
          </a:ln>
        </p:spPr>
      </p:pic>
      <p:pic>
        <p:nvPicPr>
          <p:cNvPr id="905" name="Google Shape;673;p73" descr="Google Shape;673;p73"/>
          <p:cNvPicPr>
            <a:picLocks noChangeAspect="1"/>
          </p:cNvPicPr>
          <p:nvPr/>
        </p:nvPicPr>
        <p:blipFill>
          <a:blip r:embed="rId4">
            <a:extLst/>
          </a:blip>
          <a:stretch>
            <a:fillRect/>
          </a:stretch>
        </p:blipFill>
        <p:spPr>
          <a:xfrm>
            <a:off x="2647813" y="4101712"/>
            <a:ext cx="402337" cy="402337"/>
          </a:xfrm>
          <a:prstGeom prst="rect">
            <a:avLst/>
          </a:prstGeom>
          <a:ln w="12700">
            <a:miter lim="400000"/>
          </a:ln>
        </p:spPr>
      </p:pic>
      <p:pic>
        <p:nvPicPr>
          <p:cNvPr id="906" name="Google Shape;674;p73" descr="Google Shape;674;p73"/>
          <p:cNvPicPr>
            <a:picLocks noChangeAspect="1"/>
          </p:cNvPicPr>
          <p:nvPr/>
        </p:nvPicPr>
        <p:blipFill>
          <a:blip r:embed="rId4">
            <a:extLst/>
          </a:blip>
          <a:stretch>
            <a:fillRect/>
          </a:stretch>
        </p:blipFill>
        <p:spPr>
          <a:xfrm>
            <a:off x="3135739" y="4101724"/>
            <a:ext cx="402337" cy="402337"/>
          </a:xfrm>
          <a:prstGeom prst="rect">
            <a:avLst/>
          </a:prstGeom>
          <a:ln w="12700">
            <a:miter lim="400000"/>
          </a:ln>
        </p:spPr>
      </p:pic>
      <p:pic>
        <p:nvPicPr>
          <p:cNvPr id="907" name="Google Shape;675;p73" descr="Google Shape;675;p73"/>
          <p:cNvPicPr>
            <a:picLocks noChangeAspect="1"/>
          </p:cNvPicPr>
          <p:nvPr/>
        </p:nvPicPr>
        <p:blipFill>
          <a:blip r:embed="rId5">
            <a:extLst/>
          </a:blip>
          <a:stretch>
            <a:fillRect/>
          </a:stretch>
        </p:blipFill>
        <p:spPr>
          <a:xfrm>
            <a:off x="4022399" y="4101724"/>
            <a:ext cx="402337" cy="402337"/>
          </a:xfrm>
          <a:prstGeom prst="rect">
            <a:avLst/>
          </a:prstGeom>
          <a:ln w="12700">
            <a:miter lim="400000"/>
          </a:ln>
        </p:spPr>
      </p:pic>
      <p:sp>
        <p:nvSpPr>
          <p:cNvPr id="908" name="Google Shape;676;p73"/>
          <p:cNvSpPr txBox="1"/>
          <p:nvPr/>
        </p:nvSpPr>
        <p:spPr>
          <a:xfrm>
            <a:off x="3344525" y="2533600"/>
            <a:ext cx="5292600" cy="121917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20000"/>
              </a:lnSpc>
              <a:spcBef>
                <a:spcPts val="1000"/>
              </a:spcBef>
              <a:defRPr sz="2000">
                <a:solidFill>
                  <a:srgbClr val="252831"/>
                </a:solidFill>
                <a:latin typeface="Montserrat Light"/>
                <a:ea typeface="Montserrat Light"/>
                <a:cs typeface="Montserrat Light"/>
                <a:sym typeface="Montserrat Light"/>
              </a:defRPr>
            </a:lvl1pPr>
          </a:lstStyle>
          <a:p>
            <a:pPr/>
            <a:r>
              <a:t>“I’m not trying to be condescending, it’s just time consuming to go through [donation] emails from people you don’t know.”</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2" name="Google Shape;681;p74"/>
          <p:cNvSpPr txBox="1"/>
          <p:nvPr>
            <p:ph type="title"/>
          </p:nvPr>
        </p:nvSpPr>
        <p:spPr>
          <a:xfrm>
            <a:off x="956074" y="557324"/>
            <a:ext cx="1987201" cy="572702"/>
          </a:xfrm>
          <a:prstGeom prst="rect">
            <a:avLst/>
          </a:prstGeom>
        </p:spPr>
        <p:txBody>
          <a:bodyPr/>
          <a:lstStyle>
            <a:lvl1pPr defTabSz="768095">
              <a:defRPr sz="2520"/>
            </a:lvl1pPr>
          </a:lstStyle>
          <a:p>
            <a:pPr/>
            <a:r>
              <a:t>JUSTIN</a:t>
            </a:r>
          </a:p>
        </p:txBody>
      </p:sp>
      <p:sp>
        <p:nvSpPr>
          <p:cNvPr id="913" name="Google Shape;682;p74"/>
          <p:cNvSpPr txBox="1"/>
          <p:nvPr/>
        </p:nvSpPr>
        <p:spPr>
          <a:xfrm>
            <a:off x="3402100" y="1329324"/>
            <a:ext cx="4739700" cy="35292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Process engineer at Ancon industrial services</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Doesn’t consider himself an artist</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Enjoys being introduced to art by friends, doesn’t seek it on his own</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Consumer </a:t>
            </a:r>
            <a:endParaRPr sz="2000">
              <a:solidFill>
                <a:srgbClr val="252831"/>
              </a:solidFill>
              <a:latin typeface="Montserrat Light"/>
              <a:ea typeface="Montserrat Light"/>
              <a:cs typeface="Montserrat Light"/>
              <a:sym typeface="Montserrat Light"/>
            </a:endParaRPr>
          </a:p>
          <a:p>
            <a:pPr>
              <a:lnSpc>
                <a:spcPct val="120000"/>
              </a:lnSpc>
              <a:spcBef>
                <a:spcPts val="1000"/>
              </a:spcBef>
            </a:pPr>
            <a:endParaRPr sz="2000">
              <a:solidFill>
                <a:srgbClr val="252831"/>
              </a:solidFill>
              <a:latin typeface="Montserrat Light"/>
              <a:ea typeface="Montserrat Light"/>
              <a:cs typeface="Montserrat Light"/>
              <a:sym typeface="Montserrat Light"/>
            </a:endParaRPr>
          </a:p>
        </p:txBody>
      </p:sp>
      <p:sp>
        <p:nvSpPr>
          <p:cNvPr id="914" name="Google Shape;683;p74"/>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915" name="Google Shape;684;p74" descr="Google Shape;684;p74"/>
          <p:cNvPicPr>
            <a:picLocks noChangeAspect="1"/>
          </p:cNvPicPr>
          <p:nvPr/>
        </p:nvPicPr>
        <p:blipFill>
          <a:blip r:embed="rId3">
            <a:extLst/>
          </a:blip>
          <a:srcRect l="7064" t="4964" r="39419" b="37111"/>
          <a:stretch>
            <a:fillRect/>
          </a:stretch>
        </p:blipFill>
        <p:spPr>
          <a:xfrm>
            <a:off x="773949" y="1337299"/>
            <a:ext cx="2176802" cy="2355897"/>
          </a:xfrm>
          <a:prstGeom prst="rect">
            <a:avLst/>
          </a:prstGeom>
          <a:ln>
            <a:solidFill>
              <a:srgbClr val="000000"/>
            </a:solidFill>
          </a:ln>
        </p:spPr>
      </p:pic>
      <p:sp>
        <p:nvSpPr>
          <p:cNvPr id="916" name="Google Shape;685;p74"/>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917" name="Google Shape;686;p74" descr="Google Shape;686;p74"/>
          <p:cNvPicPr>
            <a:picLocks noChangeAspect="1"/>
          </p:cNvPicPr>
          <p:nvPr/>
        </p:nvPicPr>
        <p:blipFill>
          <a:blip r:embed="rId4">
            <a:extLst/>
          </a:blip>
          <a:stretch>
            <a:fillRect/>
          </a:stretch>
        </p:blipFill>
        <p:spPr>
          <a:xfrm>
            <a:off x="2162175" y="4102849"/>
            <a:ext cx="400050" cy="400051"/>
          </a:xfrm>
          <a:prstGeom prst="rect">
            <a:avLst/>
          </a:prstGeom>
          <a:ln w="12700">
            <a:miter lim="400000"/>
          </a:ln>
        </p:spPr>
      </p:pic>
      <p:pic>
        <p:nvPicPr>
          <p:cNvPr id="918" name="Google Shape;687;p74" descr="Google Shape;687;p74"/>
          <p:cNvPicPr>
            <a:picLocks noChangeAspect="1"/>
          </p:cNvPicPr>
          <p:nvPr/>
        </p:nvPicPr>
        <p:blipFill>
          <a:blip r:embed="rId5">
            <a:extLst/>
          </a:blip>
          <a:stretch>
            <a:fillRect/>
          </a:stretch>
        </p:blipFill>
        <p:spPr>
          <a:xfrm>
            <a:off x="3579062" y="4101724"/>
            <a:ext cx="402337" cy="402337"/>
          </a:xfrm>
          <a:prstGeom prst="rect">
            <a:avLst/>
          </a:prstGeom>
          <a:ln w="12700">
            <a:miter lim="400000"/>
          </a:ln>
        </p:spPr>
      </p:pic>
      <p:pic>
        <p:nvPicPr>
          <p:cNvPr id="919" name="Google Shape;688;p74" descr="Google Shape;688;p74"/>
          <p:cNvPicPr>
            <a:picLocks noChangeAspect="1"/>
          </p:cNvPicPr>
          <p:nvPr/>
        </p:nvPicPr>
        <p:blipFill>
          <a:blip r:embed="rId5">
            <a:extLst/>
          </a:blip>
          <a:stretch>
            <a:fillRect/>
          </a:stretch>
        </p:blipFill>
        <p:spPr>
          <a:xfrm>
            <a:off x="4022399" y="4101724"/>
            <a:ext cx="402337" cy="402337"/>
          </a:xfrm>
          <a:prstGeom prst="rect">
            <a:avLst/>
          </a:prstGeom>
          <a:ln w="12700">
            <a:miter lim="400000"/>
          </a:ln>
        </p:spPr>
      </p:pic>
      <p:pic>
        <p:nvPicPr>
          <p:cNvPr id="920" name="Google Shape;689;p74" descr="Google Shape;689;p74"/>
          <p:cNvPicPr>
            <a:picLocks noChangeAspect="1"/>
          </p:cNvPicPr>
          <p:nvPr/>
        </p:nvPicPr>
        <p:blipFill>
          <a:blip r:embed="rId5">
            <a:extLst/>
          </a:blip>
          <a:stretch>
            <a:fillRect/>
          </a:stretch>
        </p:blipFill>
        <p:spPr>
          <a:xfrm>
            <a:off x="3113438" y="4101712"/>
            <a:ext cx="402337" cy="402337"/>
          </a:xfrm>
          <a:prstGeom prst="rect">
            <a:avLst/>
          </a:prstGeom>
          <a:ln w="12700">
            <a:miter lim="400000"/>
          </a:ln>
        </p:spPr>
      </p:pic>
      <p:pic>
        <p:nvPicPr>
          <p:cNvPr id="921" name="Google Shape;690;p74" descr="Google Shape;690;p74"/>
          <p:cNvPicPr>
            <a:picLocks noChangeAspect="1"/>
          </p:cNvPicPr>
          <p:nvPr/>
        </p:nvPicPr>
        <p:blipFill>
          <a:blip r:embed="rId5">
            <a:extLst/>
          </a:blip>
          <a:stretch>
            <a:fillRect/>
          </a:stretch>
        </p:blipFill>
        <p:spPr>
          <a:xfrm>
            <a:off x="2636663" y="4101724"/>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5" name="Google Shape;695;p75"/>
          <p:cNvSpPr txBox="1"/>
          <p:nvPr>
            <p:ph type="title"/>
          </p:nvPr>
        </p:nvSpPr>
        <p:spPr>
          <a:xfrm>
            <a:off x="956074" y="557324"/>
            <a:ext cx="1987201" cy="572702"/>
          </a:xfrm>
          <a:prstGeom prst="rect">
            <a:avLst/>
          </a:prstGeom>
        </p:spPr>
        <p:txBody>
          <a:bodyPr/>
          <a:lstStyle>
            <a:lvl1pPr defTabSz="768095">
              <a:defRPr sz="2520"/>
            </a:lvl1pPr>
          </a:lstStyle>
          <a:p>
            <a:pPr/>
            <a:r>
              <a:t>JUSTIN</a:t>
            </a:r>
          </a:p>
        </p:txBody>
      </p:sp>
      <p:sp>
        <p:nvSpPr>
          <p:cNvPr id="926" name="Google Shape;696;p75"/>
          <p:cNvSpPr txBox="1"/>
          <p:nvPr/>
        </p:nvSpPr>
        <p:spPr>
          <a:xfrm>
            <a:off x="3402100" y="1329324"/>
            <a:ext cx="4739700" cy="23876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1300">
                <a:latin typeface="Verdana"/>
                <a:ea typeface="Verdana"/>
                <a:cs typeface="Verdana"/>
                <a:sym typeface="Verdana"/>
              </a:defRPr>
            </a:pPr>
            <a:r>
              <a:t>”</a:t>
            </a:r>
            <a:r>
              <a:rPr sz="2000">
                <a:latin typeface="Montserrat Light"/>
                <a:ea typeface="Montserrat Light"/>
                <a:cs typeface="Montserrat Light"/>
                <a:sym typeface="Montserrat Light"/>
              </a:rPr>
              <a:t>But the things I find more meaningful for sure... It's definitely within those peer groups… I don’t know if it's like a weird trusting or they just know what I like.”</a:t>
            </a:r>
            <a:endParaRPr sz="2000">
              <a:solidFill>
                <a:srgbClr val="252831"/>
              </a:solidFill>
              <a:latin typeface="Montserrat Light"/>
              <a:ea typeface="Montserrat Light"/>
              <a:cs typeface="Montserrat Light"/>
              <a:sym typeface="Montserrat Light"/>
            </a:endParaRPr>
          </a:p>
          <a:p>
            <a:pPr>
              <a:lnSpc>
                <a:spcPct val="120000"/>
              </a:lnSpc>
              <a:spcBef>
                <a:spcPts val="1000"/>
              </a:spcBef>
            </a:pPr>
            <a:endParaRPr sz="2000">
              <a:solidFill>
                <a:srgbClr val="252831"/>
              </a:solidFill>
              <a:latin typeface="Montserrat Light"/>
              <a:ea typeface="Montserrat Light"/>
              <a:cs typeface="Montserrat Light"/>
              <a:sym typeface="Montserrat Light"/>
            </a:endParaRPr>
          </a:p>
        </p:txBody>
      </p:sp>
      <p:sp>
        <p:nvSpPr>
          <p:cNvPr id="927" name="Google Shape;697;p75"/>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928" name="Google Shape;698;p75" descr="Google Shape;698;p75"/>
          <p:cNvPicPr>
            <a:picLocks noChangeAspect="1"/>
          </p:cNvPicPr>
          <p:nvPr/>
        </p:nvPicPr>
        <p:blipFill>
          <a:blip r:embed="rId3">
            <a:extLst/>
          </a:blip>
          <a:srcRect l="7064" t="4964" r="39419" b="37111"/>
          <a:stretch>
            <a:fillRect/>
          </a:stretch>
        </p:blipFill>
        <p:spPr>
          <a:xfrm>
            <a:off x="773949" y="1337299"/>
            <a:ext cx="2176802" cy="2355897"/>
          </a:xfrm>
          <a:prstGeom prst="rect">
            <a:avLst/>
          </a:prstGeom>
          <a:ln>
            <a:solidFill>
              <a:srgbClr val="000000"/>
            </a:solidFill>
          </a:ln>
        </p:spPr>
      </p:pic>
      <p:sp>
        <p:nvSpPr>
          <p:cNvPr id="929" name="Google Shape;699;p75"/>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930" name="Google Shape;700;p75" descr="Google Shape;700;p75"/>
          <p:cNvPicPr>
            <a:picLocks noChangeAspect="1"/>
          </p:cNvPicPr>
          <p:nvPr/>
        </p:nvPicPr>
        <p:blipFill>
          <a:blip r:embed="rId4">
            <a:extLst/>
          </a:blip>
          <a:stretch>
            <a:fillRect/>
          </a:stretch>
        </p:blipFill>
        <p:spPr>
          <a:xfrm>
            <a:off x="2162175" y="4102849"/>
            <a:ext cx="400050" cy="400051"/>
          </a:xfrm>
          <a:prstGeom prst="rect">
            <a:avLst/>
          </a:prstGeom>
          <a:ln w="12700">
            <a:miter lim="400000"/>
          </a:ln>
        </p:spPr>
      </p:pic>
      <p:pic>
        <p:nvPicPr>
          <p:cNvPr id="931" name="Google Shape;701;p75" descr="Google Shape;701;p75"/>
          <p:cNvPicPr>
            <a:picLocks noChangeAspect="1"/>
          </p:cNvPicPr>
          <p:nvPr/>
        </p:nvPicPr>
        <p:blipFill>
          <a:blip r:embed="rId5">
            <a:extLst/>
          </a:blip>
          <a:stretch>
            <a:fillRect/>
          </a:stretch>
        </p:blipFill>
        <p:spPr>
          <a:xfrm>
            <a:off x="3579062" y="4101724"/>
            <a:ext cx="402337" cy="402337"/>
          </a:xfrm>
          <a:prstGeom prst="rect">
            <a:avLst/>
          </a:prstGeom>
          <a:ln w="12700">
            <a:miter lim="400000"/>
          </a:ln>
        </p:spPr>
      </p:pic>
      <p:pic>
        <p:nvPicPr>
          <p:cNvPr id="932" name="Google Shape;702;p75" descr="Google Shape;702;p75"/>
          <p:cNvPicPr>
            <a:picLocks noChangeAspect="1"/>
          </p:cNvPicPr>
          <p:nvPr/>
        </p:nvPicPr>
        <p:blipFill>
          <a:blip r:embed="rId5">
            <a:extLst/>
          </a:blip>
          <a:stretch>
            <a:fillRect/>
          </a:stretch>
        </p:blipFill>
        <p:spPr>
          <a:xfrm>
            <a:off x="4022399" y="4101724"/>
            <a:ext cx="402337" cy="402337"/>
          </a:xfrm>
          <a:prstGeom prst="rect">
            <a:avLst/>
          </a:prstGeom>
          <a:ln w="12700">
            <a:miter lim="400000"/>
          </a:ln>
        </p:spPr>
      </p:pic>
      <p:pic>
        <p:nvPicPr>
          <p:cNvPr id="933" name="Google Shape;703;p75" descr="Google Shape;703;p75"/>
          <p:cNvPicPr>
            <a:picLocks noChangeAspect="1"/>
          </p:cNvPicPr>
          <p:nvPr/>
        </p:nvPicPr>
        <p:blipFill>
          <a:blip r:embed="rId5">
            <a:extLst/>
          </a:blip>
          <a:stretch>
            <a:fillRect/>
          </a:stretch>
        </p:blipFill>
        <p:spPr>
          <a:xfrm>
            <a:off x="3113438" y="4101712"/>
            <a:ext cx="402337" cy="402337"/>
          </a:xfrm>
          <a:prstGeom prst="rect">
            <a:avLst/>
          </a:prstGeom>
          <a:ln w="12700">
            <a:miter lim="400000"/>
          </a:ln>
        </p:spPr>
      </p:pic>
      <p:pic>
        <p:nvPicPr>
          <p:cNvPr id="934" name="Google Shape;704;p75" descr="Google Shape;704;p75"/>
          <p:cNvPicPr>
            <a:picLocks noChangeAspect="1"/>
          </p:cNvPicPr>
          <p:nvPr/>
        </p:nvPicPr>
        <p:blipFill>
          <a:blip r:embed="rId5">
            <a:extLst/>
          </a:blip>
          <a:stretch>
            <a:fillRect/>
          </a:stretch>
        </p:blipFill>
        <p:spPr>
          <a:xfrm>
            <a:off x="2636663" y="4101724"/>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8" name="Google Shape;709;p76"/>
          <p:cNvSpPr txBox="1"/>
          <p:nvPr>
            <p:ph type="title"/>
          </p:nvPr>
        </p:nvSpPr>
        <p:spPr>
          <a:xfrm>
            <a:off x="956074" y="557324"/>
            <a:ext cx="1987201" cy="572702"/>
          </a:xfrm>
          <a:prstGeom prst="rect">
            <a:avLst/>
          </a:prstGeom>
        </p:spPr>
        <p:txBody>
          <a:bodyPr/>
          <a:lstStyle>
            <a:lvl1pPr defTabSz="768095">
              <a:defRPr sz="2520"/>
            </a:lvl1pPr>
          </a:lstStyle>
          <a:p>
            <a:pPr/>
            <a:r>
              <a:t>KAWENA</a:t>
            </a:r>
          </a:p>
        </p:txBody>
      </p:sp>
      <p:sp>
        <p:nvSpPr>
          <p:cNvPr id="939" name="Google Shape;710;p76"/>
          <p:cNvSpPr txBox="1"/>
          <p:nvPr/>
        </p:nvSpPr>
        <p:spPr>
          <a:xfrm>
            <a:off x="3402100" y="1329324"/>
            <a:ext cx="4889701" cy="31635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Case manager at Waikiki Health in Oahu</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Hula dancer</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Former president of Kaorihiva (Stanford’s polynesian dance group)</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Japanese/Hawaiian</a:t>
            </a:r>
            <a:endParaRPr sz="2000">
              <a:solidFill>
                <a:srgbClr val="252831"/>
              </a:solidFill>
              <a:latin typeface="Montserrat Light"/>
              <a:ea typeface="Montserrat Light"/>
              <a:cs typeface="Montserrat Light"/>
              <a:sym typeface="Montserrat Light"/>
            </a:endParaRPr>
          </a:p>
          <a:p>
            <a:pPr>
              <a:lnSpc>
                <a:spcPct val="120000"/>
              </a:lnSpc>
              <a:spcBef>
                <a:spcPts val="1000"/>
              </a:spcBef>
            </a:pPr>
            <a:endParaRPr sz="2000">
              <a:solidFill>
                <a:srgbClr val="252831"/>
              </a:solidFill>
              <a:latin typeface="Montserrat Light"/>
              <a:ea typeface="Montserrat Light"/>
              <a:cs typeface="Montserrat Light"/>
              <a:sym typeface="Montserrat Light"/>
            </a:endParaRPr>
          </a:p>
        </p:txBody>
      </p:sp>
      <p:sp>
        <p:nvSpPr>
          <p:cNvPr id="940" name="Google Shape;711;p76"/>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941" name="Google Shape;712;p76" descr="Google Shape;712;p76"/>
          <p:cNvPicPr>
            <a:picLocks noChangeAspect="1"/>
          </p:cNvPicPr>
          <p:nvPr/>
        </p:nvPicPr>
        <p:blipFill>
          <a:blip r:embed="rId3">
            <a:extLst/>
          </a:blip>
          <a:srcRect l="13165" t="0" r="18761" b="26317"/>
          <a:stretch>
            <a:fillRect/>
          </a:stretch>
        </p:blipFill>
        <p:spPr>
          <a:xfrm>
            <a:off x="773950" y="1337274"/>
            <a:ext cx="2176801" cy="2355951"/>
          </a:xfrm>
          <a:prstGeom prst="rect">
            <a:avLst/>
          </a:prstGeom>
          <a:ln>
            <a:solidFill>
              <a:srgbClr val="000000"/>
            </a:solidFill>
          </a:ln>
        </p:spPr>
      </p:pic>
      <p:sp>
        <p:nvSpPr>
          <p:cNvPr id="942" name="Google Shape;713;p76"/>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943" name="Google Shape;714;p76" descr="Google Shape;714;p76"/>
          <p:cNvPicPr>
            <a:picLocks noChangeAspect="1"/>
          </p:cNvPicPr>
          <p:nvPr/>
        </p:nvPicPr>
        <p:blipFill>
          <a:blip r:embed="rId4">
            <a:extLst/>
          </a:blip>
          <a:stretch>
            <a:fillRect/>
          </a:stretch>
        </p:blipFill>
        <p:spPr>
          <a:xfrm>
            <a:off x="2162175" y="4102849"/>
            <a:ext cx="400050" cy="400051"/>
          </a:xfrm>
          <a:prstGeom prst="rect">
            <a:avLst/>
          </a:prstGeom>
          <a:ln w="12700">
            <a:miter lim="400000"/>
          </a:ln>
        </p:spPr>
      </p:pic>
      <p:pic>
        <p:nvPicPr>
          <p:cNvPr id="944" name="Google Shape;715;p76" descr="Google Shape;715;p76"/>
          <p:cNvPicPr>
            <a:picLocks noChangeAspect="1"/>
          </p:cNvPicPr>
          <p:nvPr/>
        </p:nvPicPr>
        <p:blipFill>
          <a:blip r:embed="rId5">
            <a:extLst/>
          </a:blip>
          <a:stretch>
            <a:fillRect/>
          </a:stretch>
        </p:blipFill>
        <p:spPr>
          <a:xfrm>
            <a:off x="3579062" y="4101724"/>
            <a:ext cx="402337" cy="402337"/>
          </a:xfrm>
          <a:prstGeom prst="rect">
            <a:avLst/>
          </a:prstGeom>
          <a:ln w="12700">
            <a:miter lim="400000"/>
          </a:ln>
        </p:spPr>
      </p:pic>
      <p:pic>
        <p:nvPicPr>
          <p:cNvPr id="945" name="Google Shape;716;p76" descr="Google Shape;716;p76"/>
          <p:cNvPicPr>
            <a:picLocks noChangeAspect="1"/>
          </p:cNvPicPr>
          <p:nvPr/>
        </p:nvPicPr>
        <p:blipFill>
          <a:blip r:embed="rId5">
            <a:extLst/>
          </a:blip>
          <a:stretch>
            <a:fillRect/>
          </a:stretch>
        </p:blipFill>
        <p:spPr>
          <a:xfrm>
            <a:off x="4022399" y="4101724"/>
            <a:ext cx="402337" cy="402337"/>
          </a:xfrm>
          <a:prstGeom prst="rect">
            <a:avLst/>
          </a:prstGeom>
          <a:ln w="12700">
            <a:miter lim="400000"/>
          </a:ln>
        </p:spPr>
      </p:pic>
      <p:pic>
        <p:nvPicPr>
          <p:cNvPr id="946" name="Google Shape;717;p76" descr="Google Shape;717;p76"/>
          <p:cNvPicPr>
            <a:picLocks noChangeAspect="1"/>
          </p:cNvPicPr>
          <p:nvPr/>
        </p:nvPicPr>
        <p:blipFill>
          <a:blip r:embed="rId5">
            <a:extLst/>
          </a:blip>
          <a:stretch>
            <a:fillRect/>
          </a:stretch>
        </p:blipFill>
        <p:spPr>
          <a:xfrm>
            <a:off x="3113438" y="4101712"/>
            <a:ext cx="402337" cy="402337"/>
          </a:xfrm>
          <a:prstGeom prst="rect">
            <a:avLst/>
          </a:prstGeom>
          <a:ln w="12700">
            <a:miter lim="400000"/>
          </a:ln>
        </p:spPr>
      </p:pic>
      <p:pic>
        <p:nvPicPr>
          <p:cNvPr id="947" name="Google Shape;718;p76" descr="Google Shape;718;p76"/>
          <p:cNvPicPr>
            <a:picLocks noChangeAspect="1"/>
          </p:cNvPicPr>
          <p:nvPr/>
        </p:nvPicPr>
        <p:blipFill>
          <a:blip r:embed="rId4">
            <a:extLst/>
          </a:blip>
          <a:stretch>
            <a:fillRect/>
          </a:stretch>
        </p:blipFill>
        <p:spPr>
          <a:xfrm>
            <a:off x="2647813" y="4101712"/>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1" name="Google Shape;723;p77"/>
          <p:cNvSpPr txBox="1"/>
          <p:nvPr>
            <p:ph type="title"/>
          </p:nvPr>
        </p:nvSpPr>
        <p:spPr>
          <a:xfrm>
            <a:off x="956074" y="557324"/>
            <a:ext cx="1987201" cy="572702"/>
          </a:xfrm>
          <a:prstGeom prst="rect">
            <a:avLst/>
          </a:prstGeom>
        </p:spPr>
        <p:txBody>
          <a:bodyPr/>
          <a:lstStyle>
            <a:lvl1pPr defTabSz="768095">
              <a:defRPr sz="2520"/>
            </a:lvl1pPr>
          </a:lstStyle>
          <a:p>
            <a:pPr/>
            <a:r>
              <a:t>KAWENA</a:t>
            </a:r>
          </a:p>
        </p:txBody>
      </p:sp>
      <p:sp>
        <p:nvSpPr>
          <p:cNvPr id="952" name="Google Shape;724;p77"/>
          <p:cNvSpPr txBox="1"/>
          <p:nvPr/>
        </p:nvSpPr>
        <p:spPr>
          <a:xfrm>
            <a:off x="3402100" y="1329324"/>
            <a:ext cx="4889701" cy="1894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2000">
                <a:latin typeface="Montserrat Light"/>
                <a:ea typeface="Montserrat Light"/>
                <a:cs typeface="Montserrat Light"/>
                <a:sym typeface="Montserrat Light"/>
              </a:defRPr>
            </a:pPr>
            <a:r>
              <a:t>“For us, arts isn’t a way for us to show what we know, but to preserve it and also share it with you and each other.”</a:t>
            </a:r>
          </a:p>
          <a:p>
            <a:pPr>
              <a:lnSpc>
                <a:spcPct val="120000"/>
              </a:lnSpc>
              <a:spcBef>
                <a:spcPts val="1000"/>
              </a:spcBef>
              <a:defRPr sz="2000">
                <a:latin typeface="Montserrat Light"/>
                <a:ea typeface="Montserrat Light"/>
                <a:cs typeface="Montserrat Light"/>
                <a:sym typeface="Montserrat Light"/>
              </a:defRPr>
            </a:pPr>
            <a:r>
              <a:t>“A big part of [the disconnect] is the playing up of stereotypes”</a:t>
            </a:r>
          </a:p>
        </p:txBody>
      </p:sp>
      <p:sp>
        <p:nvSpPr>
          <p:cNvPr id="953" name="Google Shape;725;p77"/>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954" name="Google Shape;726;p77" descr="Google Shape;726;p77"/>
          <p:cNvPicPr>
            <a:picLocks noChangeAspect="1"/>
          </p:cNvPicPr>
          <p:nvPr/>
        </p:nvPicPr>
        <p:blipFill>
          <a:blip r:embed="rId3">
            <a:extLst/>
          </a:blip>
          <a:srcRect l="13165" t="0" r="18761" b="26317"/>
          <a:stretch>
            <a:fillRect/>
          </a:stretch>
        </p:blipFill>
        <p:spPr>
          <a:xfrm>
            <a:off x="773950" y="1337274"/>
            <a:ext cx="2176801" cy="2355951"/>
          </a:xfrm>
          <a:prstGeom prst="rect">
            <a:avLst/>
          </a:prstGeom>
          <a:ln>
            <a:solidFill>
              <a:srgbClr val="000000"/>
            </a:solidFill>
          </a:ln>
        </p:spPr>
      </p:pic>
      <p:sp>
        <p:nvSpPr>
          <p:cNvPr id="955" name="Google Shape;727;p77"/>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956" name="Google Shape;728;p77" descr="Google Shape;728;p77"/>
          <p:cNvPicPr>
            <a:picLocks noChangeAspect="1"/>
          </p:cNvPicPr>
          <p:nvPr/>
        </p:nvPicPr>
        <p:blipFill>
          <a:blip r:embed="rId4">
            <a:extLst/>
          </a:blip>
          <a:stretch>
            <a:fillRect/>
          </a:stretch>
        </p:blipFill>
        <p:spPr>
          <a:xfrm>
            <a:off x="2162175" y="4102849"/>
            <a:ext cx="400050" cy="400051"/>
          </a:xfrm>
          <a:prstGeom prst="rect">
            <a:avLst/>
          </a:prstGeom>
          <a:ln w="12700">
            <a:miter lim="400000"/>
          </a:ln>
        </p:spPr>
      </p:pic>
      <p:pic>
        <p:nvPicPr>
          <p:cNvPr id="957" name="Google Shape;729;p77" descr="Google Shape;729;p77"/>
          <p:cNvPicPr>
            <a:picLocks noChangeAspect="1"/>
          </p:cNvPicPr>
          <p:nvPr/>
        </p:nvPicPr>
        <p:blipFill>
          <a:blip r:embed="rId5">
            <a:extLst/>
          </a:blip>
          <a:stretch>
            <a:fillRect/>
          </a:stretch>
        </p:blipFill>
        <p:spPr>
          <a:xfrm>
            <a:off x="3579062" y="4101724"/>
            <a:ext cx="402337" cy="402337"/>
          </a:xfrm>
          <a:prstGeom prst="rect">
            <a:avLst/>
          </a:prstGeom>
          <a:ln w="12700">
            <a:miter lim="400000"/>
          </a:ln>
        </p:spPr>
      </p:pic>
      <p:pic>
        <p:nvPicPr>
          <p:cNvPr id="958" name="Google Shape;730;p77" descr="Google Shape;730;p77"/>
          <p:cNvPicPr>
            <a:picLocks noChangeAspect="1"/>
          </p:cNvPicPr>
          <p:nvPr/>
        </p:nvPicPr>
        <p:blipFill>
          <a:blip r:embed="rId5">
            <a:extLst/>
          </a:blip>
          <a:stretch>
            <a:fillRect/>
          </a:stretch>
        </p:blipFill>
        <p:spPr>
          <a:xfrm>
            <a:off x="4022399" y="4101724"/>
            <a:ext cx="402337" cy="402337"/>
          </a:xfrm>
          <a:prstGeom prst="rect">
            <a:avLst/>
          </a:prstGeom>
          <a:ln w="12700">
            <a:miter lim="400000"/>
          </a:ln>
        </p:spPr>
      </p:pic>
      <p:pic>
        <p:nvPicPr>
          <p:cNvPr id="959" name="Google Shape;731;p77" descr="Google Shape;731;p77"/>
          <p:cNvPicPr>
            <a:picLocks noChangeAspect="1"/>
          </p:cNvPicPr>
          <p:nvPr/>
        </p:nvPicPr>
        <p:blipFill>
          <a:blip r:embed="rId5">
            <a:extLst/>
          </a:blip>
          <a:stretch>
            <a:fillRect/>
          </a:stretch>
        </p:blipFill>
        <p:spPr>
          <a:xfrm>
            <a:off x="3113438" y="4101712"/>
            <a:ext cx="402337" cy="402337"/>
          </a:xfrm>
          <a:prstGeom prst="rect">
            <a:avLst/>
          </a:prstGeom>
          <a:ln w="12700">
            <a:miter lim="400000"/>
          </a:ln>
        </p:spPr>
      </p:pic>
      <p:pic>
        <p:nvPicPr>
          <p:cNvPr id="960" name="Google Shape;732;p77" descr="Google Shape;732;p77"/>
          <p:cNvPicPr>
            <a:picLocks noChangeAspect="1"/>
          </p:cNvPicPr>
          <p:nvPr/>
        </p:nvPicPr>
        <p:blipFill>
          <a:blip r:embed="rId4">
            <a:extLst/>
          </a:blip>
          <a:stretch>
            <a:fillRect/>
          </a:stretch>
        </p:blipFill>
        <p:spPr>
          <a:xfrm>
            <a:off x="2647813" y="4101712"/>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4" name="Google Shape;737;p78"/>
          <p:cNvSpPr txBox="1"/>
          <p:nvPr>
            <p:ph type="title"/>
          </p:nvPr>
        </p:nvSpPr>
        <p:spPr>
          <a:xfrm>
            <a:off x="956074" y="557324"/>
            <a:ext cx="1987201" cy="572702"/>
          </a:xfrm>
          <a:prstGeom prst="rect">
            <a:avLst/>
          </a:prstGeom>
        </p:spPr>
        <p:txBody>
          <a:bodyPr/>
          <a:lstStyle>
            <a:lvl1pPr defTabSz="768095">
              <a:defRPr sz="2520"/>
            </a:lvl1pPr>
          </a:lstStyle>
          <a:p>
            <a:pPr/>
            <a:r>
              <a:t>MARISA</a:t>
            </a:r>
          </a:p>
        </p:txBody>
      </p:sp>
      <p:sp>
        <p:nvSpPr>
          <p:cNvPr id="965" name="Google Shape;738;p78"/>
          <p:cNvSpPr txBox="1"/>
          <p:nvPr/>
        </p:nvSpPr>
        <p:spPr>
          <a:xfrm>
            <a:off x="3402100" y="1253124"/>
            <a:ext cx="4739700" cy="28050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Senior at Stanford University</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Competitive Hula Dancer</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Filipino/Chinese</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Current president of Kaorihiva</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Creator and Consumer</a:t>
            </a:r>
            <a:endParaRPr sz="2000">
              <a:solidFill>
                <a:srgbClr val="252831"/>
              </a:solidFill>
              <a:latin typeface="Montserrat Light"/>
              <a:ea typeface="Montserrat Light"/>
              <a:cs typeface="Montserrat Light"/>
              <a:sym typeface="Montserrat Light"/>
            </a:endParaRPr>
          </a:p>
        </p:txBody>
      </p:sp>
      <p:sp>
        <p:nvSpPr>
          <p:cNvPr id="966" name="Google Shape;739;p78"/>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967" name="Google Shape;740;p78" descr="Google Shape;740;p78"/>
          <p:cNvPicPr>
            <a:picLocks noChangeAspect="1"/>
          </p:cNvPicPr>
          <p:nvPr/>
        </p:nvPicPr>
        <p:blipFill>
          <a:blip r:embed="rId3">
            <a:extLst/>
          </a:blip>
          <a:srcRect l="20594" t="3424" r="10248" b="33284"/>
          <a:stretch>
            <a:fillRect/>
          </a:stretch>
        </p:blipFill>
        <p:spPr>
          <a:xfrm>
            <a:off x="773949" y="1340950"/>
            <a:ext cx="2176802" cy="2348607"/>
          </a:xfrm>
          <a:prstGeom prst="rect">
            <a:avLst/>
          </a:prstGeom>
          <a:ln>
            <a:solidFill>
              <a:srgbClr val="000000"/>
            </a:solidFill>
          </a:ln>
        </p:spPr>
      </p:pic>
      <p:sp>
        <p:nvSpPr>
          <p:cNvPr id="968" name="Google Shape;741;p78"/>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969" name="Google Shape;742;p78" descr="Google Shape;742;p78"/>
          <p:cNvPicPr>
            <a:picLocks noChangeAspect="1"/>
          </p:cNvPicPr>
          <p:nvPr/>
        </p:nvPicPr>
        <p:blipFill>
          <a:blip r:embed="rId4">
            <a:extLst/>
          </a:blip>
          <a:stretch>
            <a:fillRect/>
          </a:stretch>
        </p:blipFill>
        <p:spPr>
          <a:xfrm>
            <a:off x="2162175" y="4102849"/>
            <a:ext cx="400050" cy="400051"/>
          </a:xfrm>
          <a:prstGeom prst="rect">
            <a:avLst/>
          </a:prstGeom>
          <a:ln w="12700">
            <a:miter lim="400000"/>
          </a:ln>
        </p:spPr>
      </p:pic>
      <p:pic>
        <p:nvPicPr>
          <p:cNvPr id="970" name="Google Shape;743;p78" descr="Google Shape;743;p78"/>
          <p:cNvPicPr>
            <a:picLocks noChangeAspect="1"/>
          </p:cNvPicPr>
          <p:nvPr/>
        </p:nvPicPr>
        <p:blipFill>
          <a:blip r:embed="rId5">
            <a:extLst/>
          </a:blip>
          <a:stretch>
            <a:fillRect/>
          </a:stretch>
        </p:blipFill>
        <p:spPr>
          <a:xfrm>
            <a:off x="3579062" y="4101724"/>
            <a:ext cx="402337" cy="402337"/>
          </a:xfrm>
          <a:prstGeom prst="rect">
            <a:avLst/>
          </a:prstGeom>
          <a:ln w="12700">
            <a:miter lim="400000"/>
          </a:ln>
        </p:spPr>
      </p:pic>
      <p:pic>
        <p:nvPicPr>
          <p:cNvPr id="971" name="Google Shape;744;p78" descr="Google Shape;744;p78"/>
          <p:cNvPicPr>
            <a:picLocks noChangeAspect="1"/>
          </p:cNvPicPr>
          <p:nvPr/>
        </p:nvPicPr>
        <p:blipFill>
          <a:blip r:embed="rId5">
            <a:extLst/>
          </a:blip>
          <a:stretch>
            <a:fillRect/>
          </a:stretch>
        </p:blipFill>
        <p:spPr>
          <a:xfrm>
            <a:off x="4022399" y="4101724"/>
            <a:ext cx="402337" cy="402337"/>
          </a:xfrm>
          <a:prstGeom prst="rect">
            <a:avLst/>
          </a:prstGeom>
          <a:ln w="12700">
            <a:miter lim="400000"/>
          </a:ln>
        </p:spPr>
      </p:pic>
      <p:pic>
        <p:nvPicPr>
          <p:cNvPr id="972" name="Google Shape;745;p78" descr="Google Shape;745;p78"/>
          <p:cNvPicPr>
            <a:picLocks noChangeAspect="1"/>
          </p:cNvPicPr>
          <p:nvPr/>
        </p:nvPicPr>
        <p:blipFill>
          <a:blip r:embed="rId4">
            <a:extLst/>
          </a:blip>
          <a:stretch>
            <a:fillRect/>
          </a:stretch>
        </p:blipFill>
        <p:spPr>
          <a:xfrm>
            <a:off x="2648949" y="4102849"/>
            <a:ext cx="400051" cy="400051"/>
          </a:xfrm>
          <a:prstGeom prst="rect">
            <a:avLst/>
          </a:prstGeom>
          <a:ln w="12700">
            <a:miter lim="400000"/>
          </a:ln>
        </p:spPr>
      </p:pic>
      <p:pic>
        <p:nvPicPr>
          <p:cNvPr id="973" name="Google Shape;746;p78" descr="Google Shape;746;p78"/>
          <p:cNvPicPr>
            <a:picLocks noChangeAspect="1"/>
          </p:cNvPicPr>
          <p:nvPr/>
        </p:nvPicPr>
        <p:blipFill>
          <a:blip r:embed="rId4">
            <a:extLst/>
          </a:blip>
          <a:stretch>
            <a:fillRect/>
          </a:stretch>
        </p:blipFill>
        <p:spPr>
          <a:xfrm>
            <a:off x="3108437" y="4102863"/>
            <a:ext cx="400051" cy="40005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7" name="Google Shape;751;p79"/>
          <p:cNvSpPr txBox="1"/>
          <p:nvPr>
            <p:ph type="title"/>
          </p:nvPr>
        </p:nvSpPr>
        <p:spPr>
          <a:xfrm>
            <a:off x="956074" y="557324"/>
            <a:ext cx="1987201" cy="572702"/>
          </a:xfrm>
          <a:prstGeom prst="rect">
            <a:avLst/>
          </a:prstGeom>
        </p:spPr>
        <p:txBody>
          <a:bodyPr/>
          <a:lstStyle>
            <a:lvl1pPr defTabSz="768095">
              <a:defRPr sz="2520"/>
            </a:lvl1pPr>
          </a:lstStyle>
          <a:p>
            <a:pPr/>
            <a:r>
              <a:t>MARISA</a:t>
            </a:r>
          </a:p>
        </p:txBody>
      </p:sp>
      <p:sp>
        <p:nvSpPr>
          <p:cNvPr id="978" name="Google Shape;752;p79"/>
          <p:cNvSpPr txBox="1"/>
          <p:nvPr/>
        </p:nvSpPr>
        <p:spPr>
          <a:xfrm>
            <a:off x="3402100" y="1253124"/>
            <a:ext cx="4739700" cy="27533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2000">
                <a:latin typeface="Montserrat Light"/>
                <a:ea typeface="Montserrat Light"/>
                <a:cs typeface="Montserrat Light"/>
                <a:sym typeface="Montserrat Light"/>
              </a:defRPr>
            </a:pPr>
            <a:r>
              <a:t>“I try to give as much context as possible in a way that is still accessible because to dance in isolation, without the cultural context is kind of disrespecting the cultural context for me.</a:t>
            </a:r>
          </a:p>
          <a:p>
            <a:pPr>
              <a:lnSpc>
                <a:spcPct val="120000"/>
              </a:lnSpc>
              <a:spcBef>
                <a:spcPts val="1000"/>
              </a:spcBef>
            </a:pPr>
            <a:endParaRPr sz="2000">
              <a:latin typeface="Montserrat Light"/>
              <a:ea typeface="Montserrat Light"/>
              <a:cs typeface="Montserrat Light"/>
              <a:sym typeface="Montserrat Light"/>
            </a:endParaRPr>
          </a:p>
        </p:txBody>
      </p:sp>
      <p:sp>
        <p:nvSpPr>
          <p:cNvPr id="979" name="Google Shape;753;p79"/>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980" name="Google Shape;754;p79" descr="Google Shape;754;p79"/>
          <p:cNvPicPr>
            <a:picLocks noChangeAspect="1"/>
          </p:cNvPicPr>
          <p:nvPr/>
        </p:nvPicPr>
        <p:blipFill>
          <a:blip r:embed="rId3">
            <a:extLst/>
          </a:blip>
          <a:srcRect l="20594" t="3424" r="10248" b="33284"/>
          <a:stretch>
            <a:fillRect/>
          </a:stretch>
        </p:blipFill>
        <p:spPr>
          <a:xfrm>
            <a:off x="773949" y="1340950"/>
            <a:ext cx="2176802" cy="2348607"/>
          </a:xfrm>
          <a:prstGeom prst="rect">
            <a:avLst/>
          </a:prstGeom>
          <a:ln>
            <a:solidFill>
              <a:srgbClr val="000000"/>
            </a:solidFill>
          </a:ln>
        </p:spPr>
      </p:pic>
      <p:sp>
        <p:nvSpPr>
          <p:cNvPr id="981" name="Google Shape;755;p79"/>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982" name="Google Shape;756;p79" descr="Google Shape;756;p79"/>
          <p:cNvPicPr>
            <a:picLocks noChangeAspect="1"/>
          </p:cNvPicPr>
          <p:nvPr/>
        </p:nvPicPr>
        <p:blipFill>
          <a:blip r:embed="rId4">
            <a:extLst/>
          </a:blip>
          <a:stretch>
            <a:fillRect/>
          </a:stretch>
        </p:blipFill>
        <p:spPr>
          <a:xfrm>
            <a:off x="2162175" y="4102849"/>
            <a:ext cx="400050" cy="400051"/>
          </a:xfrm>
          <a:prstGeom prst="rect">
            <a:avLst/>
          </a:prstGeom>
          <a:ln w="12700">
            <a:miter lim="400000"/>
          </a:ln>
        </p:spPr>
      </p:pic>
      <p:pic>
        <p:nvPicPr>
          <p:cNvPr id="983" name="Google Shape;757;p79" descr="Google Shape;757;p79"/>
          <p:cNvPicPr>
            <a:picLocks noChangeAspect="1"/>
          </p:cNvPicPr>
          <p:nvPr/>
        </p:nvPicPr>
        <p:blipFill>
          <a:blip r:embed="rId5">
            <a:extLst/>
          </a:blip>
          <a:stretch>
            <a:fillRect/>
          </a:stretch>
        </p:blipFill>
        <p:spPr>
          <a:xfrm>
            <a:off x="3579062" y="4101724"/>
            <a:ext cx="402337" cy="402337"/>
          </a:xfrm>
          <a:prstGeom prst="rect">
            <a:avLst/>
          </a:prstGeom>
          <a:ln w="12700">
            <a:miter lim="400000"/>
          </a:ln>
        </p:spPr>
      </p:pic>
      <p:pic>
        <p:nvPicPr>
          <p:cNvPr id="984" name="Google Shape;758;p79" descr="Google Shape;758;p79"/>
          <p:cNvPicPr>
            <a:picLocks noChangeAspect="1"/>
          </p:cNvPicPr>
          <p:nvPr/>
        </p:nvPicPr>
        <p:blipFill>
          <a:blip r:embed="rId5">
            <a:extLst/>
          </a:blip>
          <a:stretch>
            <a:fillRect/>
          </a:stretch>
        </p:blipFill>
        <p:spPr>
          <a:xfrm>
            <a:off x="4022399" y="4101724"/>
            <a:ext cx="402337" cy="402337"/>
          </a:xfrm>
          <a:prstGeom prst="rect">
            <a:avLst/>
          </a:prstGeom>
          <a:ln w="12700">
            <a:miter lim="400000"/>
          </a:ln>
        </p:spPr>
      </p:pic>
      <p:pic>
        <p:nvPicPr>
          <p:cNvPr id="985" name="Google Shape;759;p79" descr="Google Shape;759;p79"/>
          <p:cNvPicPr>
            <a:picLocks noChangeAspect="1"/>
          </p:cNvPicPr>
          <p:nvPr/>
        </p:nvPicPr>
        <p:blipFill>
          <a:blip r:embed="rId4">
            <a:extLst/>
          </a:blip>
          <a:stretch>
            <a:fillRect/>
          </a:stretch>
        </p:blipFill>
        <p:spPr>
          <a:xfrm>
            <a:off x="2648949" y="4102849"/>
            <a:ext cx="400051" cy="400051"/>
          </a:xfrm>
          <a:prstGeom prst="rect">
            <a:avLst/>
          </a:prstGeom>
          <a:ln w="12700">
            <a:miter lim="400000"/>
          </a:ln>
        </p:spPr>
      </p:pic>
      <p:pic>
        <p:nvPicPr>
          <p:cNvPr id="986" name="Google Shape;760;p79" descr="Google Shape;760;p79"/>
          <p:cNvPicPr>
            <a:picLocks noChangeAspect="1"/>
          </p:cNvPicPr>
          <p:nvPr/>
        </p:nvPicPr>
        <p:blipFill>
          <a:blip r:embed="rId4">
            <a:extLst/>
          </a:blip>
          <a:stretch>
            <a:fillRect/>
          </a:stretch>
        </p:blipFill>
        <p:spPr>
          <a:xfrm>
            <a:off x="3108437" y="4102863"/>
            <a:ext cx="400051" cy="40005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Google Shape;365;p62"/>
          <p:cNvSpPr txBox="1"/>
          <p:nvPr>
            <p:ph type="title"/>
          </p:nvPr>
        </p:nvSpPr>
        <p:spPr>
          <a:xfrm>
            <a:off x="2410374" y="539999"/>
            <a:ext cx="6013501" cy="572701"/>
          </a:xfrm>
          <a:prstGeom prst="rect">
            <a:avLst/>
          </a:prstGeom>
        </p:spPr>
        <p:txBody>
          <a:bodyPr/>
          <a:lstStyle>
            <a:lvl1pPr algn="l" defTabSz="768095">
              <a:defRPr b="1" sz="2520">
                <a:solidFill>
                  <a:srgbClr val="000000"/>
                </a:solidFill>
              </a:defRPr>
            </a:lvl1pPr>
          </a:lstStyle>
          <a:p>
            <a:pPr/>
            <a:r>
              <a:t>OUR TEAM</a:t>
            </a:r>
          </a:p>
        </p:txBody>
      </p:sp>
      <p:sp>
        <p:nvSpPr>
          <p:cNvPr id="627" name="Google Shape;366;p62"/>
          <p:cNvSpPr txBox="1"/>
          <p:nvPr/>
        </p:nvSpPr>
        <p:spPr>
          <a:xfrm>
            <a:off x="952475" y="4086974"/>
            <a:ext cx="7471500" cy="63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a:defRPr b="1" sz="2100">
                <a:solidFill>
                  <a:srgbClr val="252831"/>
                </a:solidFill>
                <a:latin typeface="Montserrat"/>
                <a:ea typeface="Montserrat"/>
                <a:cs typeface="Montserrat"/>
                <a:sym typeface="Montserrat"/>
              </a:defRPr>
            </a:pPr>
            <a:r>
              <a:t>Problem domain: </a:t>
            </a:r>
            <a:r>
              <a:rPr b="0"/>
              <a:t>exploring the relationship between one’s personal network and artistic tastes</a:t>
            </a:r>
          </a:p>
        </p:txBody>
      </p:sp>
      <p:sp>
        <p:nvSpPr>
          <p:cNvPr id="628" name="Google Shape;367;p62"/>
          <p:cNvSpPr/>
          <p:nvPr/>
        </p:nvSpPr>
        <p:spPr>
          <a:xfrm>
            <a:off x="952474" y="1437399"/>
            <a:ext cx="1524902" cy="1719302"/>
          </a:xfrm>
          <a:prstGeom prst="rect">
            <a:avLst/>
          </a:prstGeom>
          <a:solidFill>
            <a:srgbClr val="E9EDF3"/>
          </a:solidFill>
          <a:ln>
            <a:solidFill>
              <a:srgbClr val="68728D"/>
            </a:solidFill>
          </a:ln>
        </p:spPr>
        <p:txBody>
          <a:bodyPr lIns="0" tIns="0" rIns="0" bIns="0" anchor="ctr"/>
          <a:lstStyle/>
          <a:p>
            <a:pPr/>
          </a:p>
        </p:txBody>
      </p:sp>
      <p:sp>
        <p:nvSpPr>
          <p:cNvPr id="629" name="Google Shape;368;p62"/>
          <p:cNvSpPr/>
          <p:nvPr/>
        </p:nvSpPr>
        <p:spPr>
          <a:xfrm>
            <a:off x="2668869" y="1437399"/>
            <a:ext cx="1524901" cy="1719302"/>
          </a:xfrm>
          <a:prstGeom prst="rect">
            <a:avLst/>
          </a:prstGeom>
          <a:solidFill>
            <a:srgbClr val="E9EDF3"/>
          </a:solidFill>
          <a:ln>
            <a:solidFill>
              <a:srgbClr val="68728D"/>
            </a:solidFill>
          </a:ln>
        </p:spPr>
        <p:txBody>
          <a:bodyPr lIns="0" tIns="0" rIns="0" bIns="0" anchor="ctr"/>
          <a:lstStyle/>
          <a:p>
            <a:pPr/>
          </a:p>
        </p:txBody>
      </p:sp>
      <p:sp>
        <p:nvSpPr>
          <p:cNvPr id="630" name="Google Shape;369;p62"/>
          <p:cNvSpPr/>
          <p:nvPr/>
        </p:nvSpPr>
        <p:spPr>
          <a:xfrm>
            <a:off x="4385262" y="1437399"/>
            <a:ext cx="1524901" cy="1719302"/>
          </a:xfrm>
          <a:prstGeom prst="rect">
            <a:avLst/>
          </a:prstGeom>
          <a:solidFill>
            <a:srgbClr val="E9EDF3"/>
          </a:solidFill>
          <a:ln>
            <a:solidFill>
              <a:srgbClr val="68728D"/>
            </a:solidFill>
          </a:ln>
        </p:spPr>
        <p:txBody>
          <a:bodyPr lIns="0" tIns="0" rIns="0" bIns="0" anchor="ctr"/>
          <a:lstStyle/>
          <a:p>
            <a:pPr/>
          </a:p>
        </p:txBody>
      </p:sp>
      <p:sp>
        <p:nvSpPr>
          <p:cNvPr id="631" name="Google Shape;370;p62"/>
          <p:cNvSpPr/>
          <p:nvPr/>
        </p:nvSpPr>
        <p:spPr>
          <a:xfrm>
            <a:off x="6101656" y="1437399"/>
            <a:ext cx="1524902" cy="1719302"/>
          </a:xfrm>
          <a:prstGeom prst="rect">
            <a:avLst/>
          </a:prstGeom>
          <a:solidFill>
            <a:srgbClr val="E9EDF3"/>
          </a:solidFill>
          <a:ln>
            <a:solidFill>
              <a:srgbClr val="68728D"/>
            </a:solidFill>
          </a:ln>
        </p:spPr>
        <p:txBody>
          <a:bodyPr lIns="0" tIns="0" rIns="0" bIns="0" anchor="ctr"/>
          <a:lstStyle/>
          <a:p>
            <a:pPr/>
          </a:p>
        </p:txBody>
      </p:sp>
      <p:pic>
        <p:nvPicPr>
          <p:cNvPr id="632" name="Google Shape;371;p62" descr="Google Shape;371;p62"/>
          <p:cNvPicPr>
            <a:picLocks noChangeAspect="1"/>
          </p:cNvPicPr>
          <p:nvPr/>
        </p:nvPicPr>
        <p:blipFill>
          <a:blip r:embed="rId2">
            <a:extLst/>
          </a:blip>
          <a:srcRect l="6302" t="0" r="6892" b="0"/>
          <a:stretch>
            <a:fillRect/>
          </a:stretch>
        </p:blipFill>
        <p:spPr>
          <a:xfrm>
            <a:off x="952474" y="1437513"/>
            <a:ext cx="1524899" cy="1719074"/>
          </a:xfrm>
          <a:prstGeom prst="rect">
            <a:avLst/>
          </a:prstGeom>
          <a:ln>
            <a:solidFill>
              <a:srgbClr val="000000"/>
            </a:solidFill>
          </a:ln>
        </p:spPr>
      </p:pic>
      <p:sp>
        <p:nvSpPr>
          <p:cNvPr id="633" name="Google Shape;372;p62"/>
          <p:cNvSpPr txBox="1"/>
          <p:nvPr/>
        </p:nvSpPr>
        <p:spPr>
          <a:xfrm>
            <a:off x="952474" y="3236099"/>
            <a:ext cx="1610702" cy="584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algn="ctr">
              <a:defRPr sz="1800">
                <a:solidFill>
                  <a:srgbClr val="252831"/>
                </a:solidFill>
                <a:latin typeface="Montserrat"/>
                <a:ea typeface="Montserrat"/>
                <a:cs typeface="Montserrat"/>
                <a:sym typeface="Montserrat"/>
              </a:defRPr>
            </a:pPr>
            <a:r>
              <a:t>Taylor Lallas</a:t>
            </a:r>
          </a:p>
          <a:p>
            <a:pPr algn="ctr">
              <a:defRPr sz="1000">
                <a:solidFill>
                  <a:srgbClr val="252831"/>
                </a:solidFill>
                <a:latin typeface="Montserrat"/>
                <a:ea typeface="Montserrat"/>
                <a:cs typeface="Montserrat"/>
                <a:sym typeface="Montserrat"/>
              </a:defRPr>
            </a:pPr>
            <a:r>
              <a:t>B.A. Economics</a:t>
            </a:r>
          </a:p>
          <a:p>
            <a:pPr algn="ctr">
              <a:defRPr sz="1000">
                <a:solidFill>
                  <a:srgbClr val="252831"/>
                </a:solidFill>
                <a:latin typeface="Montserrat"/>
                <a:ea typeface="Montserrat"/>
                <a:cs typeface="Montserrat"/>
                <a:sym typeface="Montserrat"/>
              </a:defRPr>
            </a:pPr>
            <a:r>
              <a:t>M.S. Computer Science</a:t>
            </a:r>
          </a:p>
        </p:txBody>
      </p:sp>
      <p:pic>
        <p:nvPicPr>
          <p:cNvPr id="634" name="Google Shape;373;p62" descr="Google Shape;373;p62"/>
          <p:cNvPicPr>
            <a:picLocks noChangeAspect="1"/>
          </p:cNvPicPr>
          <p:nvPr/>
        </p:nvPicPr>
        <p:blipFill>
          <a:blip r:embed="rId3">
            <a:extLst/>
          </a:blip>
          <a:srcRect l="7677" t="11504" r="7677" b="0"/>
          <a:stretch>
            <a:fillRect/>
          </a:stretch>
        </p:blipFill>
        <p:spPr>
          <a:xfrm>
            <a:off x="6101674" y="1437525"/>
            <a:ext cx="1524903" cy="1719052"/>
          </a:xfrm>
          <a:prstGeom prst="rect">
            <a:avLst/>
          </a:prstGeom>
          <a:ln w="12700">
            <a:miter lim="400000"/>
          </a:ln>
        </p:spPr>
      </p:pic>
      <p:sp>
        <p:nvSpPr>
          <p:cNvPr id="635" name="Google Shape;374;p62"/>
          <p:cNvSpPr txBox="1"/>
          <p:nvPr/>
        </p:nvSpPr>
        <p:spPr>
          <a:xfrm>
            <a:off x="6057874" y="3236099"/>
            <a:ext cx="1610701" cy="584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algn="ctr">
              <a:defRPr sz="1800">
                <a:solidFill>
                  <a:srgbClr val="252831"/>
                </a:solidFill>
                <a:latin typeface="Montserrat"/>
                <a:ea typeface="Montserrat"/>
                <a:cs typeface="Montserrat"/>
                <a:sym typeface="Montserrat"/>
              </a:defRPr>
            </a:pPr>
            <a:r>
              <a:t>Ayelet Drazen</a:t>
            </a:r>
          </a:p>
          <a:p>
            <a:pPr algn="ctr">
              <a:defRPr sz="1000">
                <a:solidFill>
                  <a:srgbClr val="252831"/>
                </a:solidFill>
                <a:latin typeface="Montserrat"/>
                <a:ea typeface="Montserrat"/>
                <a:cs typeface="Montserrat"/>
                <a:sym typeface="Montserrat"/>
              </a:defRPr>
            </a:pPr>
            <a:r>
              <a:t>B.A. Political Science</a:t>
            </a:r>
          </a:p>
          <a:p>
            <a:pPr algn="ctr">
              <a:defRPr sz="1000">
                <a:solidFill>
                  <a:srgbClr val="252831"/>
                </a:solidFill>
                <a:latin typeface="Montserrat"/>
                <a:ea typeface="Montserrat"/>
                <a:cs typeface="Montserrat"/>
                <a:sym typeface="Montserrat"/>
              </a:defRPr>
            </a:pPr>
            <a:r>
              <a:t>M.S. Computer Science</a:t>
            </a:r>
          </a:p>
        </p:txBody>
      </p:sp>
      <p:sp>
        <p:nvSpPr>
          <p:cNvPr id="636" name="Google Shape;375;p62"/>
          <p:cNvSpPr txBox="1"/>
          <p:nvPr/>
        </p:nvSpPr>
        <p:spPr>
          <a:xfrm>
            <a:off x="2628874" y="3236099"/>
            <a:ext cx="1610702" cy="584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algn="ctr">
              <a:defRPr sz="1800">
                <a:solidFill>
                  <a:srgbClr val="252831"/>
                </a:solidFill>
                <a:latin typeface="Montserrat"/>
                <a:ea typeface="Montserrat"/>
                <a:cs typeface="Montserrat"/>
                <a:sym typeface="Montserrat"/>
              </a:defRPr>
            </a:pPr>
            <a:r>
              <a:t>Krishnan Nair</a:t>
            </a:r>
          </a:p>
          <a:p>
            <a:pPr algn="ctr">
              <a:defRPr sz="1000">
                <a:solidFill>
                  <a:srgbClr val="252831"/>
                </a:solidFill>
                <a:latin typeface="Montserrat"/>
                <a:ea typeface="Montserrat"/>
                <a:cs typeface="Montserrat"/>
                <a:sym typeface="Montserrat"/>
              </a:defRPr>
            </a:pPr>
            <a:r>
              <a:t>B.S. Computer Science</a:t>
            </a:r>
          </a:p>
        </p:txBody>
      </p:sp>
      <p:sp>
        <p:nvSpPr>
          <p:cNvPr id="637" name="Google Shape;376;p62"/>
          <p:cNvSpPr txBox="1"/>
          <p:nvPr/>
        </p:nvSpPr>
        <p:spPr>
          <a:xfrm>
            <a:off x="4305274" y="3236099"/>
            <a:ext cx="161070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algn="ctr">
              <a:defRPr sz="1800">
                <a:solidFill>
                  <a:srgbClr val="252831"/>
                </a:solidFill>
                <a:latin typeface="Montserrat"/>
                <a:ea typeface="Montserrat"/>
                <a:cs typeface="Montserrat"/>
                <a:sym typeface="Montserrat"/>
              </a:defRPr>
            </a:pPr>
            <a:r>
              <a:t>Baker Sharp</a:t>
            </a:r>
          </a:p>
          <a:p>
            <a:pPr algn="ctr">
              <a:defRPr sz="1000">
                <a:solidFill>
                  <a:srgbClr val="252831"/>
                </a:solidFill>
                <a:latin typeface="Montserrat"/>
                <a:ea typeface="Montserrat"/>
                <a:cs typeface="Montserrat"/>
                <a:sym typeface="Montserrat"/>
              </a:defRPr>
            </a:pPr>
            <a:r>
              <a:t>B.S.. Computer Science</a:t>
            </a:r>
          </a:p>
        </p:txBody>
      </p:sp>
      <p:pic>
        <p:nvPicPr>
          <p:cNvPr id="638" name="Google Shape;377;p62" descr="Google Shape;377;p62"/>
          <p:cNvPicPr>
            <a:picLocks noChangeAspect="1"/>
          </p:cNvPicPr>
          <p:nvPr/>
        </p:nvPicPr>
        <p:blipFill>
          <a:blip r:embed="rId4">
            <a:extLst/>
          </a:blip>
          <a:srcRect l="12083" t="16558" r="13278" b="20338"/>
          <a:stretch>
            <a:fillRect/>
          </a:stretch>
        </p:blipFill>
        <p:spPr>
          <a:xfrm>
            <a:off x="2668875" y="1437525"/>
            <a:ext cx="1524898" cy="1719074"/>
          </a:xfrm>
          <a:prstGeom prst="rect">
            <a:avLst/>
          </a:prstGeom>
          <a:ln>
            <a:solidFill>
              <a:srgbClr val="000000"/>
            </a:solidFill>
          </a:ln>
        </p:spPr>
      </p:pic>
      <p:pic>
        <p:nvPicPr>
          <p:cNvPr id="639" name="Google Shape;378;p62" descr="Google Shape;378;p62"/>
          <p:cNvPicPr>
            <a:picLocks noChangeAspect="1"/>
          </p:cNvPicPr>
          <p:nvPr/>
        </p:nvPicPr>
        <p:blipFill>
          <a:blip r:embed="rId5">
            <a:extLst/>
          </a:blip>
          <a:srcRect l="11024" t="0" r="0" b="3548"/>
          <a:stretch>
            <a:fillRect/>
          </a:stretch>
        </p:blipFill>
        <p:spPr>
          <a:xfrm>
            <a:off x="4385274" y="1437400"/>
            <a:ext cx="1527049" cy="1719072"/>
          </a:xfrm>
          <a:prstGeom prst="rect">
            <a:avLst/>
          </a:prstGeom>
          <a:ln>
            <a:solidFill>
              <a:srgbClr val="000000"/>
            </a:solidFill>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990" name="Google Shape;765;p80"/>
          <p:cNvSpPr txBox="1"/>
          <p:nvPr>
            <p:ph type="title"/>
          </p:nvPr>
        </p:nvSpPr>
        <p:spPr>
          <a:xfrm>
            <a:off x="956074" y="557324"/>
            <a:ext cx="1987201" cy="572702"/>
          </a:xfrm>
          <a:prstGeom prst="rect">
            <a:avLst/>
          </a:prstGeom>
        </p:spPr>
        <p:txBody>
          <a:bodyPr/>
          <a:lstStyle>
            <a:lvl1pPr defTabSz="768095">
              <a:defRPr sz="2520"/>
            </a:lvl1pPr>
          </a:lstStyle>
          <a:p>
            <a:pPr/>
            <a:r>
              <a:t>POLINA</a:t>
            </a:r>
          </a:p>
        </p:txBody>
      </p:sp>
      <p:sp>
        <p:nvSpPr>
          <p:cNvPr id="991" name="Google Shape;766;p80"/>
          <p:cNvSpPr txBox="1"/>
          <p:nvPr/>
        </p:nvSpPr>
        <p:spPr>
          <a:xfrm>
            <a:off x="3402100" y="1329324"/>
            <a:ext cx="4739700" cy="32978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Olympic figure skater</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Podcast host for Bleav Network</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Artist with a “mindset of iron”</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Fiction fanatic, music lover</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Creator and consumer</a:t>
            </a:r>
            <a:endParaRPr sz="2000">
              <a:solidFill>
                <a:srgbClr val="252831"/>
              </a:solidFill>
              <a:latin typeface="Montserrat Light"/>
              <a:ea typeface="Montserrat Light"/>
              <a:cs typeface="Montserrat Light"/>
              <a:sym typeface="Montserrat Light"/>
            </a:endParaRPr>
          </a:p>
          <a:p>
            <a:pPr>
              <a:lnSpc>
                <a:spcPct val="120000"/>
              </a:lnSpc>
              <a:spcBef>
                <a:spcPts val="1000"/>
              </a:spcBef>
            </a:pPr>
            <a:endParaRPr sz="2000">
              <a:solidFill>
                <a:srgbClr val="252831"/>
              </a:solidFill>
              <a:latin typeface="Montserrat Light"/>
              <a:ea typeface="Montserrat Light"/>
              <a:cs typeface="Montserrat Light"/>
              <a:sym typeface="Montserrat Light"/>
            </a:endParaRPr>
          </a:p>
        </p:txBody>
      </p:sp>
      <p:sp>
        <p:nvSpPr>
          <p:cNvPr id="992" name="Google Shape;767;p80"/>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993" name="Google Shape;768;p80" descr="Google Shape;768;p80"/>
          <p:cNvPicPr>
            <a:picLocks noChangeAspect="1"/>
          </p:cNvPicPr>
          <p:nvPr/>
        </p:nvPicPr>
        <p:blipFill>
          <a:blip r:embed="rId2">
            <a:extLst/>
          </a:blip>
          <a:srcRect l="10452" t="0" r="19539" b="31299"/>
          <a:stretch>
            <a:fillRect/>
          </a:stretch>
        </p:blipFill>
        <p:spPr>
          <a:xfrm>
            <a:off x="773949" y="1336362"/>
            <a:ext cx="2176802" cy="2357783"/>
          </a:xfrm>
          <a:prstGeom prst="rect">
            <a:avLst/>
          </a:prstGeom>
          <a:ln>
            <a:solidFill>
              <a:srgbClr val="000000"/>
            </a:solidFill>
          </a:ln>
        </p:spPr>
      </p:pic>
      <p:sp>
        <p:nvSpPr>
          <p:cNvPr id="994" name="Google Shape;769;p80"/>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995" name="Google Shape;770;p80" descr="Google Shape;770;p80"/>
          <p:cNvPicPr>
            <a:picLocks noChangeAspect="1"/>
          </p:cNvPicPr>
          <p:nvPr/>
        </p:nvPicPr>
        <p:blipFill>
          <a:blip r:embed="rId3">
            <a:extLst/>
          </a:blip>
          <a:stretch>
            <a:fillRect/>
          </a:stretch>
        </p:blipFill>
        <p:spPr>
          <a:xfrm>
            <a:off x="2162175" y="4102849"/>
            <a:ext cx="400050" cy="400051"/>
          </a:xfrm>
          <a:prstGeom prst="rect">
            <a:avLst/>
          </a:prstGeom>
          <a:ln w="12700">
            <a:miter lim="400000"/>
          </a:ln>
        </p:spPr>
      </p:pic>
      <p:pic>
        <p:nvPicPr>
          <p:cNvPr id="996" name="Google Shape;771;p80" descr="Google Shape;771;p80"/>
          <p:cNvPicPr>
            <a:picLocks noChangeAspect="1"/>
          </p:cNvPicPr>
          <p:nvPr/>
        </p:nvPicPr>
        <p:blipFill>
          <a:blip r:embed="rId3">
            <a:extLst/>
          </a:blip>
          <a:stretch>
            <a:fillRect/>
          </a:stretch>
        </p:blipFill>
        <p:spPr>
          <a:xfrm>
            <a:off x="2647813" y="4101712"/>
            <a:ext cx="402337" cy="402337"/>
          </a:xfrm>
          <a:prstGeom prst="rect">
            <a:avLst/>
          </a:prstGeom>
          <a:ln w="12700">
            <a:miter lim="400000"/>
          </a:ln>
        </p:spPr>
      </p:pic>
      <p:pic>
        <p:nvPicPr>
          <p:cNvPr id="997" name="Google Shape;772;p80" descr="Google Shape;772;p80"/>
          <p:cNvPicPr>
            <a:picLocks noChangeAspect="1"/>
          </p:cNvPicPr>
          <p:nvPr/>
        </p:nvPicPr>
        <p:blipFill>
          <a:blip r:embed="rId3">
            <a:extLst/>
          </a:blip>
          <a:stretch>
            <a:fillRect/>
          </a:stretch>
        </p:blipFill>
        <p:spPr>
          <a:xfrm>
            <a:off x="3135739" y="4101724"/>
            <a:ext cx="402337" cy="402337"/>
          </a:xfrm>
          <a:prstGeom prst="rect">
            <a:avLst/>
          </a:prstGeom>
          <a:ln w="12700">
            <a:miter lim="400000"/>
          </a:ln>
        </p:spPr>
      </p:pic>
      <p:pic>
        <p:nvPicPr>
          <p:cNvPr id="998" name="Google Shape;773;p80" descr="Google Shape;773;p80"/>
          <p:cNvPicPr>
            <a:picLocks noChangeAspect="1"/>
          </p:cNvPicPr>
          <p:nvPr/>
        </p:nvPicPr>
        <p:blipFill>
          <a:blip r:embed="rId3">
            <a:extLst/>
          </a:blip>
          <a:stretch>
            <a:fillRect/>
          </a:stretch>
        </p:blipFill>
        <p:spPr>
          <a:xfrm>
            <a:off x="3623664" y="4101712"/>
            <a:ext cx="402337" cy="402337"/>
          </a:xfrm>
          <a:prstGeom prst="rect">
            <a:avLst/>
          </a:prstGeom>
          <a:ln w="12700">
            <a:miter lim="400000"/>
          </a:ln>
        </p:spPr>
      </p:pic>
      <p:pic>
        <p:nvPicPr>
          <p:cNvPr id="999" name="Google Shape;774;p80" descr="Google Shape;774;p80"/>
          <p:cNvPicPr>
            <a:picLocks noChangeAspect="1"/>
          </p:cNvPicPr>
          <p:nvPr/>
        </p:nvPicPr>
        <p:blipFill>
          <a:blip r:embed="rId3">
            <a:extLst/>
          </a:blip>
          <a:stretch>
            <a:fillRect/>
          </a:stretch>
        </p:blipFill>
        <p:spPr>
          <a:xfrm>
            <a:off x="4111590" y="4101700"/>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001" name="Google Shape;779;p81"/>
          <p:cNvSpPr txBox="1"/>
          <p:nvPr>
            <p:ph type="title"/>
          </p:nvPr>
        </p:nvSpPr>
        <p:spPr>
          <a:xfrm>
            <a:off x="956074" y="557324"/>
            <a:ext cx="1987201" cy="572702"/>
          </a:xfrm>
          <a:prstGeom prst="rect">
            <a:avLst/>
          </a:prstGeom>
        </p:spPr>
        <p:txBody>
          <a:bodyPr/>
          <a:lstStyle>
            <a:lvl1pPr defTabSz="768095">
              <a:defRPr sz="2520"/>
            </a:lvl1pPr>
          </a:lstStyle>
          <a:p>
            <a:pPr/>
            <a:r>
              <a:t>POLINA</a:t>
            </a:r>
          </a:p>
        </p:txBody>
      </p:sp>
      <p:sp>
        <p:nvSpPr>
          <p:cNvPr id="1002" name="Google Shape;780;p81"/>
          <p:cNvSpPr txBox="1"/>
          <p:nvPr/>
        </p:nvSpPr>
        <p:spPr>
          <a:xfrm>
            <a:off x="3402100" y="1329324"/>
            <a:ext cx="4739700" cy="2021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spcBef>
                <a:spcPts val="600"/>
              </a:spcBef>
              <a:defRPr sz="2000">
                <a:latin typeface="Montserrat Light"/>
                <a:ea typeface="Montserrat Light"/>
                <a:cs typeface="Montserrat Light"/>
                <a:sym typeface="Montserrat Light"/>
              </a:defRPr>
            </a:pPr>
            <a:r>
              <a:t>"commentators are borderline disrespectful a lot of the time"</a:t>
            </a:r>
          </a:p>
          <a:p>
            <a:pPr>
              <a:lnSpc>
                <a:spcPct val="120000"/>
              </a:lnSpc>
              <a:spcBef>
                <a:spcPts val="1000"/>
              </a:spcBef>
            </a:pPr>
            <a:endParaRPr sz="2000">
              <a:latin typeface="Montserrat Light"/>
              <a:ea typeface="Montserrat Light"/>
              <a:cs typeface="Montserrat Light"/>
              <a:sym typeface="Montserrat Light"/>
            </a:endParaRPr>
          </a:p>
          <a:p>
            <a:pPr>
              <a:lnSpc>
                <a:spcPct val="120000"/>
              </a:lnSpc>
              <a:spcBef>
                <a:spcPts val="1000"/>
              </a:spcBef>
              <a:defRPr sz="2000">
                <a:latin typeface="Montserrat Light"/>
                <a:ea typeface="Montserrat Light"/>
                <a:cs typeface="Montserrat Light"/>
                <a:sym typeface="Montserrat Light"/>
              </a:defRPr>
            </a:pPr>
            <a:r>
              <a:t>"you talk to a reporter, and they pick what they want to frame you as"</a:t>
            </a:r>
          </a:p>
        </p:txBody>
      </p:sp>
      <p:sp>
        <p:nvSpPr>
          <p:cNvPr id="1003" name="Google Shape;781;p81"/>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1004" name="Google Shape;782;p81" descr="Google Shape;782;p81"/>
          <p:cNvPicPr>
            <a:picLocks noChangeAspect="1"/>
          </p:cNvPicPr>
          <p:nvPr/>
        </p:nvPicPr>
        <p:blipFill>
          <a:blip r:embed="rId3">
            <a:extLst/>
          </a:blip>
          <a:srcRect l="10452" t="0" r="19539" b="31299"/>
          <a:stretch>
            <a:fillRect/>
          </a:stretch>
        </p:blipFill>
        <p:spPr>
          <a:xfrm>
            <a:off x="773949" y="1336362"/>
            <a:ext cx="2176802" cy="2357783"/>
          </a:xfrm>
          <a:prstGeom prst="rect">
            <a:avLst/>
          </a:prstGeom>
          <a:ln>
            <a:solidFill>
              <a:srgbClr val="000000"/>
            </a:solidFill>
          </a:ln>
        </p:spPr>
      </p:pic>
      <p:sp>
        <p:nvSpPr>
          <p:cNvPr id="1005" name="Google Shape;783;p81"/>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1006" name="Google Shape;784;p81" descr="Google Shape;784;p81"/>
          <p:cNvPicPr>
            <a:picLocks noChangeAspect="1"/>
          </p:cNvPicPr>
          <p:nvPr/>
        </p:nvPicPr>
        <p:blipFill>
          <a:blip r:embed="rId4">
            <a:extLst/>
          </a:blip>
          <a:stretch>
            <a:fillRect/>
          </a:stretch>
        </p:blipFill>
        <p:spPr>
          <a:xfrm>
            <a:off x="2162175" y="4102849"/>
            <a:ext cx="400050" cy="400051"/>
          </a:xfrm>
          <a:prstGeom prst="rect">
            <a:avLst/>
          </a:prstGeom>
          <a:ln w="12700">
            <a:miter lim="400000"/>
          </a:ln>
        </p:spPr>
      </p:pic>
      <p:pic>
        <p:nvPicPr>
          <p:cNvPr id="1007" name="Google Shape;785;p81" descr="Google Shape;785;p81"/>
          <p:cNvPicPr>
            <a:picLocks noChangeAspect="1"/>
          </p:cNvPicPr>
          <p:nvPr/>
        </p:nvPicPr>
        <p:blipFill>
          <a:blip r:embed="rId4">
            <a:extLst/>
          </a:blip>
          <a:stretch>
            <a:fillRect/>
          </a:stretch>
        </p:blipFill>
        <p:spPr>
          <a:xfrm>
            <a:off x="2647813" y="4101712"/>
            <a:ext cx="402337" cy="402337"/>
          </a:xfrm>
          <a:prstGeom prst="rect">
            <a:avLst/>
          </a:prstGeom>
          <a:ln w="12700">
            <a:miter lim="400000"/>
          </a:ln>
        </p:spPr>
      </p:pic>
      <p:pic>
        <p:nvPicPr>
          <p:cNvPr id="1008" name="Google Shape;786;p81" descr="Google Shape;786;p81"/>
          <p:cNvPicPr>
            <a:picLocks noChangeAspect="1"/>
          </p:cNvPicPr>
          <p:nvPr/>
        </p:nvPicPr>
        <p:blipFill>
          <a:blip r:embed="rId4">
            <a:extLst/>
          </a:blip>
          <a:stretch>
            <a:fillRect/>
          </a:stretch>
        </p:blipFill>
        <p:spPr>
          <a:xfrm>
            <a:off x="3135739" y="4101724"/>
            <a:ext cx="402337" cy="402337"/>
          </a:xfrm>
          <a:prstGeom prst="rect">
            <a:avLst/>
          </a:prstGeom>
          <a:ln w="12700">
            <a:miter lim="400000"/>
          </a:ln>
        </p:spPr>
      </p:pic>
      <p:pic>
        <p:nvPicPr>
          <p:cNvPr id="1009" name="Google Shape;787;p81" descr="Google Shape;787;p81"/>
          <p:cNvPicPr>
            <a:picLocks noChangeAspect="1"/>
          </p:cNvPicPr>
          <p:nvPr/>
        </p:nvPicPr>
        <p:blipFill>
          <a:blip r:embed="rId4">
            <a:extLst/>
          </a:blip>
          <a:stretch>
            <a:fillRect/>
          </a:stretch>
        </p:blipFill>
        <p:spPr>
          <a:xfrm>
            <a:off x="3623664" y="4101712"/>
            <a:ext cx="402337" cy="402337"/>
          </a:xfrm>
          <a:prstGeom prst="rect">
            <a:avLst/>
          </a:prstGeom>
          <a:ln w="12700">
            <a:miter lim="400000"/>
          </a:ln>
        </p:spPr>
      </p:pic>
      <p:pic>
        <p:nvPicPr>
          <p:cNvPr id="1010" name="Google Shape;788;p81" descr="Google Shape;788;p81"/>
          <p:cNvPicPr>
            <a:picLocks noChangeAspect="1"/>
          </p:cNvPicPr>
          <p:nvPr/>
        </p:nvPicPr>
        <p:blipFill>
          <a:blip r:embed="rId4">
            <a:extLst/>
          </a:blip>
          <a:stretch>
            <a:fillRect/>
          </a:stretch>
        </p:blipFill>
        <p:spPr>
          <a:xfrm>
            <a:off x="4111590" y="4101700"/>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4" name="Google Shape;793;p82"/>
          <p:cNvSpPr txBox="1"/>
          <p:nvPr>
            <p:ph type="title"/>
          </p:nvPr>
        </p:nvSpPr>
        <p:spPr>
          <a:xfrm>
            <a:off x="956074" y="557324"/>
            <a:ext cx="1987201" cy="572702"/>
          </a:xfrm>
          <a:prstGeom prst="rect">
            <a:avLst/>
          </a:prstGeom>
        </p:spPr>
        <p:txBody>
          <a:bodyPr/>
          <a:lstStyle>
            <a:lvl1pPr defTabSz="768095">
              <a:defRPr sz="2520"/>
            </a:lvl1pPr>
          </a:lstStyle>
          <a:p>
            <a:pPr/>
            <a:r>
              <a:t>NADIN</a:t>
            </a:r>
          </a:p>
        </p:txBody>
      </p:sp>
      <p:sp>
        <p:nvSpPr>
          <p:cNvPr id="1015" name="Google Shape;794;p82"/>
          <p:cNvSpPr txBox="1"/>
          <p:nvPr/>
        </p:nvSpPr>
        <p:spPr>
          <a:xfrm>
            <a:off x="3402100" y="1329324"/>
            <a:ext cx="4739700" cy="26634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Enjoys spices and flavors and experiencing new cultures</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Has a deep appreciation for theater</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Elderly (over 70)</a:t>
            </a:r>
            <a:endParaRPr sz="2000">
              <a:solidFill>
                <a:srgbClr val="252831"/>
              </a:solidFill>
              <a:latin typeface="Montserrat Light"/>
              <a:ea typeface="Montserrat Light"/>
              <a:cs typeface="Montserrat Light"/>
              <a:sym typeface="Montserrat Light"/>
            </a:endParaRPr>
          </a:p>
          <a:p>
            <a:pPr>
              <a:lnSpc>
                <a:spcPct val="120000"/>
              </a:lnSpc>
              <a:spcBef>
                <a:spcPts val="1000"/>
              </a:spcBef>
            </a:pPr>
            <a:endParaRPr sz="2000">
              <a:solidFill>
                <a:srgbClr val="252831"/>
              </a:solidFill>
              <a:latin typeface="Montserrat Light"/>
              <a:ea typeface="Montserrat Light"/>
              <a:cs typeface="Montserrat Light"/>
              <a:sym typeface="Montserrat Light"/>
            </a:endParaRPr>
          </a:p>
        </p:txBody>
      </p:sp>
      <p:sp>
        <p:nvSpPr>
          <p:cNvPr id="1016" name="Google Shape;795;p82"/>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1017" name="Google Shape;796;p82" descr="Google Shape;796;p82"/>
          <p:cNvPicPr>
            <a:picLocks noChangeAspect="1"/>
          </p:cNvPicPr>
          <p:nvPr/>
        </p:nvPicPr>
        <p:blipFill>
          <a:blip r:embed="rId2">
            <a:extLst/>
          </a:blip>
          <a:srcRect l="27258" t="0" r="29962" b="64272"/>
          <a:stretch>
            <a:fillRect/>
          </a:stretch>
        </p:blipFill>
        <p:spPr>
          <a:xfrm>
            <a:off x="773950" y="1337299"/>
            <a:ext cx="2176801" cy="2355897"/>
          </a:xfrm>
          <a:prstGeom prst="rect">
            <a:avLst/>
          </a:prstGeom>
          <a:ln>
            <a:solidFill>
              <a:srgbClr val="000000"/>
            </a:solidFill>
          </a:ln>
        </p:spPr>
      </p:pic>
      <p:sp>
        <p:nvSpPr>
          <p:cNvPr id="1018" name="Google Shape;797;p82"/>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1019" name="Google Shape;798;p82" descr="Google Shape;798;p82"/>
          <p:cNvPicPr>
            <a:picLocks noChangeAspect="1"/>
          </p:cNvPicPr>
          <p:nvPr/>
        </p:nvPicPr>
        <p:blipFill>
          <a:blip r:embed="rId3">
            <a:extLst/>
          </a:blip>
          <a:stretch>
            <a:fillRect/>
          </a:stretch>
        </p:blipFill>
        <p:spPr>
          <a:xfrm>
            <a:off x="2162175" y="4102849"/>
            <a:ext cx="400050" cy="400051"/>
          </a:xfrm>
          <a:prstGeom prst="rect">
            <a:avLst/>
          </a:prstGeom>
          <a:ln w="12700">
            <a:miter lim="400000"/>
          </a:ln>
        </p:spPr>
      </p:pic>
      <p:pic>
        <p:nvPicPr>
          <p:cNvPr id="1020" name="Google Shape;799;p82" descr="Google Shape;799;p82"/>
          <p:cNvPicPr>
            <a:picLocks noChangeAspect="1"/>
          </p:cNvPicPr>
          <p:nvPr/>
        </p:nvPicPr>
        <p:blipFill>
          <a:blip r:embed="rId4">
            <a:extLst/>
          </a:blip>
          <a:stretch>
            <a:fillRect/>
          </a:stretch>
        </p:blipFill>
        <p:spPr>
          <a:xfrm>
            <a:off x="3579062" y="4101724"/>
            <a:ext cx="402337" cy="402337"/>
          </a:xfrm>
          <a:prstGeom prst="rect">
            <a:avLst/>
          </a:prstGeom>
          <a:ln w="12700">
            <a:miter lim="400000"/>
          </a:ln>
        </p:spPr>
      </p:pic>
      <p:pic>
        <p:nvPicPr>
          <p:cNvPr id="1021" name="Google Shape;800;p82" descr="Google Shape;800;p82"/>
          <p:cNvPicPr>
            <a:picLocks noChangeAspect="1"/>
          </p:cNvPicPr>
          <p:nvPr/>
        </p:nvPicPr>
        <p:blipFill>
          <a:blip r:embed="rId4">
            <a:extLst/>
          </a:blip>
          <a:stretch>
            <a:fillRect/>
          </a:stretch>
        </p:blipFill>
        <p:spPr>
          <a:xfrm>
            <a:off x="4022399" y="4101724"/>
            <a:ext cx="402337" cy="402337"/>
          </a:xfrm>
          <a:prstGeom prst="rect">
            <a:avLst/>
          </a:prstGeom>
          <a:ln w="12700">
            <a:miter lim="400000"/>
          </a:ln>
        </p:spPr>
      </p:pic>
      <p:pic>
        <p:nvPicPr>
          <p:cNvPr id="1022" name="Google Shape;801;p82" descr="Google Shape;801;p82"/>
          <p:cNvPicPr>
            <a:picLocks noChangeAspect="1"/>
          </p:cNvPicPr>
          <p:nvPr/>
        </p:nvPicPr>
        <p:blipFill>
          <a:blip r:embed="rId4">
            <a:extLst/>
          </a:blip>
          <a:stretch>
            <a:fillRect/>
          </a:stretch>
        </p:blipFill>
        <p:spPr>
          <a:xfrm>
            <a:off x="3113438" y="4101712"/>
            <a:ext cx="402337" cy="402337"/>
          </a:xfrm>
          <a:prstGeom prst="rect">
            <a:avLst/>
          </a:prstGeom>
          <a:ln w="12700">
            <a:miter lim="400000"/>
          </a:ln>
        </p:spPr>
      </p:pic>
      <p:pic>
        <p:nvPicPr>
          <p:cNvPr id="1023" name="Google Shape;802;p82" descr="Google Shape;802;p82"/>
          <p:cNvPicPr>
            <a:picLocks noChangeAspect="1"/>
          </p:cNvPicPr>
          <p:nvPr/>
        </p:nvPicPr>
        <p:blipFill>
          <a:blip r:embed="rId4">
            <a:extLst/>
          </a:blip>
          <a:stretch>
            <a:fillRect/>
          </a:stretch>
        </p:blipFill>
        <p:spPr>
          <a:xfrm>
            <a:off x="2636663" y="4101724"/>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5" name="Google Shape;807;p83"/>
          <p:cNvSpPr txBox="1"/>
          <p:nvPr>
            <p:ph type="title"/>
          </p:nvPr>
        </p:nvSpPr>
        <p:spPr>
          <a:xfrm>
            <a:off x="956074" y="557324"/>
            <a:ext cx="1987201" cy="572702"/>
          </a:xfrm>
          <a:prstGeom prst="rect">
            <a:avLst/>
          </a:prstGeom>
        </p:spPr>
        <p:txBody>
          <a:bodyPr/>
          <a:lstStyle>
            <a:lvl1pPr defTabSz="768095">
              <a:defRPr sz="2520"/>
            </a:lvl1pPr>
          </a:lstStyle>
          <a:p>
            <a:pPr/>
            <a:r>
              <a:t>NADIN</a:t>
            </a:r>
          </a:p>
        </p:txBody>
      </p:sp>
      <p:sp>
        <p:nvSpPr>
          <p:cNvPr id="1026" name="Google Shape;808;p83"/>
          <p:cNvSpPr txBox="1"/>
          <p:nvPr/>
        </p:nvSpPr>
        <p:spPr>
          <a:xfrm>
            <a:off x="3402100" y="1329324"/>
            <a:ext cx="4739700" cy="31343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2000">
                <a:latin typeface="Montserrat Light"/>
                <a:ea typeface="Montserrat Light"/>
                <a:cs typeface="Montserrat Light"/>
                <a:sym typeface="Montserrat Light"/>
              </a:defRPr>
            </a:pPr>
            <a:r>
              <a:t>“The ‘umami’ of plays is the context... where are you, who are you with?”</a:t>
            </a:r>
          </a:p>
          <a:p>
            <a:pPr>
              <a:lnSpc>
                <a:spcPct val="120000"/>
              </a:lnSpc>
              <a:spcBef>
                <a:spcPts val="1000"/>
              </a:spcBef>
            </a:pPr>
            <a:endParaRPr sz="2000">
              <a:latin typeface="Montserrat Light"/>
              <a:ea typeface="Montserrat Light"/>
              <a:cs typeface="Montserrat Light"/>
              <a:sym typeface="Montserrat Light"/>
            </a:endParaRPr>
          </a:p>
          <a:p>
            <a:pPr>
              <a:lnSpc>
                <a:spcPct val="120000"/>
              </a:lnSpc>
              <a:spcBef>
                <a:spcPts val="1000"/>
              </a:spcBef>
              <a:defRPr sz="2000">
                <a:latin typeface="Montserrat Light"/>
                <a:ea typeface="Montserrat Light"/>
                <a:cs typeface="Montserrat Light"/>
                <a:sym typeface="Montserrat Light"/>
              </a:defRPr>
            </a:pPr>
            <a:r>
              <a:t>“</a:t>
            </a:r>
          </a:p>
          <a:p>
            <a:pPr>
              <a:lnSpc>
                <a:spcPct val="120000"/>
              </a:lnSpc>
              <a:spcBef>
                <a:spcPts val="1000"/>
              </a:spcBef>
            </a:pPr>
            <a:endParaRPr sz="2000">
              <a:latin typeface="Montserrat Light"/>
              <a:ea typeface="Montserrat Light"/>
              <a:cs typeface="Montserrat Light"/>
              <a:sym typeface="Montserrat Light"/>
            </a:endParaRPr>
          </a:p>
          <a:p>
            <a:pPr>
              <a:lnSpc>
                <a:spcPct val="120000"/>
              </a:lnSpc>
              <a:spcBef>
                <a:spcPts val="1000"/>
              </a:spcBef>
            </a:pPr>
            <a:endParaRPr sz="2000">
              <a:latin typeface="Montserrat Light"/>
              <a:ea typeface="Montserrat Light"/>
              <a:cs typeface="Montserrat Light"/>
              <a:sym typeface="Montserrat Light"/>
            </a:endParaRPr>
          </a:p>
        </p:txBody>
      </p:sp>
      <p:sp>
        <p:nvSpPr>
          <p:cNvPr id="1027" name="Google Shape;809;p83"/>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1028" name="Google Shape;810;p83" descr="Google Shape;810;p83"/>
          <p:cNvPicPr>
            <a:picLocks noChangeAspect="1"/>
          </p:cNvPicPr>
          <p:nvPr/>
        </p:nvPicPr>
        <p:blipFill>
          <a:blip r:embed="rId2">
            <a:extLst/>
          </a:blip>
          <a:srcRect l="27258" t="0" r="29962" b="64272"/>
          <a:stretch>
            <a:fillRect/>
          </a:stretch>
        </p:blipFill>
        <p:spPr>
          <a:xfrm>
            <a:off x="773950" y="1337299"/>
            <a:ext cx="2176801" cy="2355897"/>
          </a:xfrm>
          <a:prstGeom prst="rect">
            <a:avLst/>
          </a:prstGeom>
          <a:ln>
            <a:solidFill>
              <a:srgbClr val="000000"/>
            </a:solidFill>
          </a:ln>
        </p:spPr>
      </p:pic>
      <p:sp>
        <p:nvSpPr>
          <p:cNvPr id="1029" name="Google Shape;811;p83"/>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1030" name="Google Shape;812;p83" descr="Google Shape;812;p83"/>
          <p:cNvPicPr>
            <a:picLocks noChangeAspect="1"/>
          </p:cNvPicPr>
          <p:nvPr/>
        </p:nvPicPr>
        <p:blipFill>
          <a:blip r:embed="rId3">
            <a:extLst/>
          </a:blip>
          <a:stretch>
            <a:fillRect/>
          </a:stretch>
        </p:blipFill>
        <p:spPr>
          <a:xfrm>
            <a:off x="2162175" y="4102849"/>
            <a:ext cx="400050" cy="400051"/>
          </a:xfrm>
          <a:prstGeom prst="rect">
            <a:avLst/>
          </a:prstGeom>
          <a:ln w="12700">
            <a:miter lim="400000"/>
          </a:ln>
        </p:spPr>
      </p:pic>
      <p:pic>
        <p:nvPicPr>
          <p:cNvPr id="1031" name="Google Shape;813;p83" descr="Google Shape;813;p83"/>
          <p:cNvPicPr>
            <a:picLocks noChangeAspect="1"/>
          </p:cNvPicPr>
          <p:nvPr/>
        </p:nvPicPr>
        <p:blipFill>
          <a:blip r:embed="rId4">
            <a:extLst/>
          </a:blip>
          <a:stretch>
            <a:fillRect/>
          </a:stretch>
        </p:blipFill>
        <p:spPr>
          <a:xfrm>
            <a:off x="3579062" y="4101724"/>
            <a:ext cx="402337" cy="402337"/>
          </a:xfrm>
          <a:prstGeom prst="rect">
            <a:avLst/>
          </a:prstGeom>
          <a:ln w="12700">
            <a:miter lim="400000"/>
          </a:ln>
        </p:spPr>
      </p:pic>
      <p:pic>
        <p:nvPicPr>
          <p:cNvPr id="1032" name="Google Shape;814;p83" descr="Google Shape;814;p83"/>
          <p:cNvPicPr>
            <a:picLocks noChangeAspect="1"/>
          </p:cNvPicPr>
          <p:nvPr/>
        </p:nvPicPr>
        <p:blipFill>
          <a:blip r:embed="rId4">
            <a:extLst/>
          </a:blip>
          <a:stretch>
            <a:fillRect/>
          </a:stretch>
        </p:blipFill>
        <p:spPr>
          <a:xfrm>
            <a:off x="4022399" y="4101724"/>
            <a:ext cx="402337" cy="402337"/>
          </a:xfrm>
          <a:prstGeom prst="rect">
            <a:avLst/>
          </a:prstGeom>
          <a:ln w="12700">
            <a:miter lim="400000"/>
          </a:ln>
        </p:spPr>
      </p:pic>
      <p:pic>
        <p:nvPicPr>
          <p:cNvPr id="1033" name="Google Shape;815;p83" descr="Google Shape;815;p83"/>
          <p:cNvPicPr>
            <a:picLocks noChangeAspect="1"/>
          </p:cNvPicPr>
          <p:nvPr/>
        </p:nvPicPr>
        <p:blipFill>
          <a:blip r:embed="rId4">
            <a:extLst/>
          </a:blip>
          <a:stretch>
            <a:fillRect/>
          </a:stretch>
        </p:blipFill>
        <p:spPr>
          <a:xfrm>
            <a:off x="3113438" y="4101712"/>
            <a:ext cx="402337" cy="402337"/>
          </a:xfrm>
          <a:prstGeom prst="rect">
            <a:avLst/>
          </a:prstGeom>
          <a:ln w="12700">
            <a:miter lim="400000"/>
          </a:ln>
        </p:spPr>
      </p:pic>
      <p:pic>
        <p:nvPicPr>
          <p:cNvPr id="1034" name="Google Shape;816;p83" descr="Google Shape;816;p83"/>
          <p:cNvPicPr>
            <a:picLocks noChangeAspect="1"/>
          </p:cNvPicPr>
          <p:nvPr/>
        </p:nvPicPr>
        <p:blipFill>
          <a:blip r:embed="rId4">
            <a:extLst/>
          </a:blip>
          <a:stretch>
            <a:fillRect/>
          </a:stretch>
        </p:blipFill>
        <p:spPr>
          <a:xfrm>
            <a:off x="2636663" y="4101724"/>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6" name="Google Shape;821;p84"/>
          <p:cNvSpPr txBox="1"/>
          <p:nvPr>
            <p:ph type="title"/>
          </p:nvPr>
        </p:nvSpPr>
        <p:spPr>
          <a:xfrm>
            <a:off x="766474" y="557324"/>
            <a:ext cx="2176802" cy="572702"/>
          </a:xfrm>
          <a:prstGeom prst="rect">
            <a:avLst/>
          </a:prstGeom>
        </p:spPr>
        <p:txBody>
          <a:bodyPr/>
          <a:lstStyle>
            <a:lvl1pPr defTabSz="768095">
              <a:defRPr sz="2520"/>
            </a:lvl1pPr>
          </a:lstStyle>
          <a:p>
            <a:pPr/>
            <a:r>
              <a:t>MICHELLE</a:t>
            </a:r>
          </a:p>
        </p:txBody>
      </p:sp>
      <p:sp>
        <p:nvSpPr>
          <p:cNvPr id="1037" name="Google Shape;822;p84"/>
          <p:cNvSpPr txBox="1"/>
          <p:nvPr/>
        </p:nvSpPr>
        <p:spPr>
          <a:xfrm>
            <a:off x="3402100" y="1329324"/>
            <a:ext cx="5437201" cy="26707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Art student at WashU </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Architecture &amp; interior design buff,   MICHELLEV leather goods</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Pinterest is her artistic inspiration archive</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Creator and consumer</a:t>
            </a:r>
            <a:endParaRPr sz="2000">
              <a:solidFill>
                <a:srgbClr val="252831"/>
              </a:solidFill>
              <a:latin typeface="Montserrat Light"/>
              <a:ea typeface="Montserrat Light"/>
              <a:cs typeface="Montserrat Light"/>
              <a:sym typeface="Montserrat Light"/>
            </a:endParaRPr>
          </a:p>
        </p:txBody>
      </p:sp>
      <p:sp>
        <p:nvSpPr>
          <p:cNvPr id="1038" name="Google Shape;823;p84"/>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1039" name="Google Shape;824;p84" descr="Google Shape;824;p84"/>
          <p:cNvPicPr>
            <a:picLocks noChangeAspect="1"/>
          </p:cNvPicPr>
          <p:nvPr/>
        </p:nvPicPr>
        <p:blipFill>
          <a:blip r:embed="rId2">
            <a:extLst/>
          </a:blip>
          <a:srcRect l="10153" t="21284" r="19089" b="21284"/>
          <a:stretch>
            <a:fillRect/>
          </a:stretch>
        </p:blipFill>
        <p:spPr>
          <a:xfrm>
            <a:off x="766475" y="1337274"/>
            <a:ext cx="2176804" cy="2355950"/>
          </a:xfrm>
          <a:prstGeom prst="rect">
            <a:avLst/>
          </a:prstGeom>
          <a:ln>
            <a:solidFill>
              <a:srgbClr val="000000"/>
            </a:solidFill>
          </a:ln>
        </p:spPr>
      </p:pic>
      <p:sp>
        <p:nvSpPr>
          <p:cNvPr id="1040" name="Google Shape;825;p84"/>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1041" name="Google Shape;826;p84" descr="Google Shape;826;p84"/>
          <p:cNvPicPr>
            <a:picLocks noChangeAspect="1"/>
          </p:cNvPicPr>
          <p:nvPr/>
        </p:nvPicPr>
        <p:blipFill>
          <a:blip r:embed="rId3">
            <a:extLst/>
          </a:blip>
          <a:stretch>
            <a:fillRect/>
          </a:stretch>
        </p:blipFill>
        <p:spPr>
          <a:xfrm>
            <a:off x="2162175" y="4102849"/>
            <a:ext cx="400050" cy="400051"/>
          </a:xfrm>
          <a:prstGeom prst="rect">
            <a:avLst/>
          </a:prstGeom>
          <a:ln w="12700">
            <a:miter lim="400000"/>
          </a:ln>
        </p:spPr>
      </p:pic>
      <p:pic>
        <p:nvPicPr>
          <p:cNvPr id="1042" name="Google Shape;827;p84" descr="Google Shape;827;p84"/>
          <p:cNvPicPr>
            <a:picLocks noChangeAspect="1"/>
          </p:cNvPicPr>
          <p:nvPr/>
        </p:nvPicPr>
        <p:blipFill>
          <a:blip r:embed="rId3">
            <a:extLst/>
          </a:blip>
          <a:stretch>
            <a:fillRect/>
          </a:stretch>
        </p:blipFill>
        <p:spPr>
          <a:xfrm>
            <a:off x="2647813" y="4101712"/>
            <a:ext cx="402337" cy="402337"/>
          </a:xfrm>
          <a:prstGeom prst="rect">
            <a:avLst/>
          </a:prstGeom>
          <a:ln w="12700">
            <a:miter lim="400000"/>
          </a:ln>
        </p:spPr>
      </p:pic>
      <p:pic>
        <p:nvPicPr>
          <p:cNvPr id="1043" name="Google Shape;828;p84" descr="Google Shape;828;p84"/>
          <p:cNvPicPr>
            <a:picLocks noChangeAspect="1"/>
          </p:cNvPicPr>
          <p:nvPr/>
        </p:nvPicPr>
        <p:blipFill>
          <a:blip r:embed="rId3">
            <a:extLst/>
          </a:blip>
          <a:stretch>
            <a:fillRect/>
          </a:stretch>
        </p:blipFill>
        <p:spPr>
          <a:xfrm>
            <a:off x="3135739" y="4101724"/>
            <a:ext cx="402337" cy="402337"/>
          </a:xfrm>
          <a:prstGeom prst="rect">
            <a:avLst/>
          </a:prstGeom>
          <a:ln w="12700">
            <a:miter lim="400000"/>
          </a:ln>
        </p:spPr>
      </p:pic>
      <p:pic>
        <p:nvPicPr>
          <p:cNvPr id="1044" name="Google Shape;829;p84" descr="Google Shape;829;p84"/>
          <p:cNvPicPr>
            <a:picLocks noChangeAspect="1"/>
          </p:cNvPicPr>
          <p:nvPr/>
        </p:nvPicPr>
        <p:blipFill>
          <a:blip r:embed="rId4">
            <a:extLst/>
          </a:blip>
          <a:stretch>
            <a:fillRect/>
          </a:stretch>
        </p:blipFill>
        <p:spPr>
          <a:xfrm>
            <a:off x="4022399" y="4101724"/>
            <a:ext cx="402337" cy="402337"/>
          </a:xfrm>
          <a:prstGeom prst="rect">
            <a:avLst/>
          </a:prstGeom>
          <a:ln w="12700">
            <a:miter lim="400000"/>
          </a:ln>
        </p:spPr>
      </p:pic>
      <p:pic>
        <p:nvPicPr>
          <p:cNvPr id="1045" name="Google Shape;830;p84" descr="Google Shape;830;p84"/>
          <p:cNvPicPr>
            <a:picLocks noChangeAspect="1"/>
          </p:cNvPicPr>
          <p:nvPr/>
        </p:nvPicPr>
        <p:blipFill>
          <a:blip r:embed="rId3">
            <a:extLst/>
          </a:blip>
          <a:stretch>
            <a:fillRect/>
          </a:stretch>
        </p:blipFill>
        <p:spPr>
          <a:xfrm>
            <a:off x="3579064" y="4101724"/>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7" name="Google Shape;835;p85"/>
          <p:cNvSpPr txBox="1"/>
          <p:nvPr>
            <p:ph type="title"/>
          </p:nvPr>
        </p:nvSpPr>
        <p:spPr>
          <a:xfrm>
            <a:off x="766474" y="557324"/>
            <a:ext cx="2176802" cy="572702"/>
          </a:xfrm>
          <a:prstGeom prst="rect">
            <a:avLst/>
          </a:prstGeom>
        </p:spPr>
        <p:txBody>
          <a:bodyPr/>
          <a:lstStyle>
            <a:lvl1pPr defTabSz="768095">
              <a:defRPr sz="2520"/>
            </a:lvl1pPr>
          </a:lstStyle>
          <a:p>
            <a:pPr/>
            <a:r>
              <a:t>MICHELLE</a:t>
            </a:r>
          </a:p>
        </p:txBody>
      </p:sp>
      <p:sp>
        <p:nvSpPr>
          <p:cNvPr id="1048" name="Google Shape;836;p85"/>
          <p:cNvSpPr txBox="1"/>
          <p:nvPr/>
        </p:nvSpPr>
        <p:spPr>
          <a:xfrm>
            <a:off x="3402100" y="1329324"/>
            <a:ext cx="5437201" cy="176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spcBef>
                <a:spcPts val="1000"/>
              </a:spcBef>
              <a:defRPr sz="1300">
                <a:latin typeface="Verdana"/>
                <a:ea typeface="Verdana"/>
                <a:cs typeface="Verdana"/>
                <a:sym typeface="Verdana"/>
              </a:defRPr>
            </a:pPr>
            <a:r>
              <a:t>”</a:t>
            </a:r>
            <a:r>
              <a:rPr sz="2000">
                <a:latin typeface="Montserrat Light"/>
                <a:ea typeface="Montserrat Light"/>
                <a:cs typeface="Montserrat Light"/>
                <a:sym typeface="Montserrat Light"/>
              </a:rPr>
              <a:t>I think arts very personal. So I think that when people are sharing that with you or like recommending you music or art or whatever, like you get to know them a little better, which is awesome.”</a:t>
            </a:r>
          </a:p>
        </p:txBody>
      </p:sp>
      <p:sp>
        <p:nvSpPr>
          <p:cNvPr id="1049" name="Google Shape;837;p85"/>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1050" name="Google Shape;838;p85" descr="Google Shape;838;p85"/>
          <p:cNvPicPr>
            <a:picLocks noChangeAspect="1"/>
          </p:cNvPicPr>
          <p:nvPr/>
        </p:nvPicPr>
        <p:blipFill>
          <a:blip r:embed="rId3">
            <a:extLst/>
          </a:blip>
          <a:srcRect l="10153" t="21284" r="19089" b="21284"/>
          <a:stretch>
            <a:fillRect/>
          </a:stretch>
        </p:blipFill>
        <p:spPr>
          <a:xfrm>
            <a:off x="766475" y="1337274"/>
            <a:ext cx="2176804" cy="2355950"/>
          </a:xfrm>
          <a:prstGeom prst="rect">
            <a:avLst/>
          </a:prstGeom>
          <a:ln>
            <a:solidFill>
              <a:srgbClr val="000000"/>
            </a:solidFill>
          </a:ln>
        </p:spPr>
      </p:pic>
      <p:sp>
        <p:nvSpPr>
          <p:cNvPr id="1051" name="Google Shape;839;p85"/>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1052" name="Google Shape;840;p85" descr="Google Shape;840;p85"/>
          <p:cNvPicPr>
            <a:picLocks noChangeAspect="1"/>
          </p:cNvPicPr>
          <p:nvPr/>
        </p:nvPicPr>
        <p:blipFill>
          <a:blip r:embed="rId4">
            <a:extLst/>
          </a:blip>
          <a:stretch>
            <a:fillRect/>
          </a:stretch>
        </p:blipFill>
        <p:spPr>
          <a:xfrm>
            <a:off x="2162175" y="4102849"/>
            <a:ext cx="400050" cy="400051"/>
          </a:xfrm>
          <a:prstGeom prst="rect">
            <a:avLst/>
          </a:prstGeom>
          <a:ln w="12700">
            <a:miter lim="400000"/>
          </a:ln>
        </p:spPr>
      </p:pic>
      <p:pic>
        <p:nvPicPr>
          <p:cNvPr id="1053" name="Google Shape;841;p85" descr="Google Shape;841;p85"/>
          <p:cNvPicPr>
            <a:picLocks noChangeAspect="1"/>
          </p:cNvPicPr>
          <p:nvPr/>
        </p:nvPicPr>
        <p:blipFill>
          <a:blip r:embed="rId4">
            <a:extLst/>
          </a:blip>
          <a:stretch>
            <a:fillRect/>
          </a:stretch>
        </p:blipFill>
        <p:spPr>
          <a:xfrm>
            <a:off x="2647813" y="4101712"/>
            <a:ext cx="402337" cy="402337"/>
          </a:xfrm>
          <a:prstGeom prst="rect">
            <a:avLst/>
          </a:prstGeom>
          <a:ln w="12700">
            <a:miter lim="400000"/>
          </a:ln>
        </p:spPr>
      </p:pic>
      <p:pic>
        <p:nvPicPr>
          <p:cNvPr id="1054" name="Google Shape;842;p85" descr="Google Shape;842;p85"/>
          <p:cNvPicPr>
            <a:picLocks noChangeAspect="1"/>
          </p:cNvPicPr>
          <p:nvPr/>
        </p:nvPicPr>
        <p:blipFill>
          <a:blip r:embed="rId4">
            <a:extLst/>
          </a:blip>
          <a:stretch>
            <a:fillRect/>
          </a:stretch>
        </p:blipFill>
        <p:spPr>
          <a:xfrm>
            <a:off x="3135739" y="4101724"/>
            <a:ext cx="402337" cy="402337"/>
          </a:xfrm>
          <a:prstGeom prst="rect">
            <a:avLst/>
          </a:prstGeom>
          <a:ln w="12700">
            <a:miter lim="400000"/>
          </a:ln>
        </p:spPr>
      </p:pic>
      <p:pic>
        <p:nvPicPr>
          <p:cNvPr id="1055" name="Google Shape;843;p85" descr="Google Shape;843;p85"/>
          <p:cNvPicPr>
            <a:picLocks noChangeAspect="1"/>
          </p:cNvPicPr>
          <p:nvPr/>
        </p:nvPicPr>
        <p:blipFill>
          <a:blip r:embed="rId5">
            <a:extLst/>
          </a:blip>
          <a:stretch>
            <a:fillRect/>
          </a:stretch>
        </p:blipFill>
        <p:spPr>
          <a:xfrm>
            <a:off x="4022399" y="4101724"/>
            <a:ext cx="402337" cy="402337"/>
          </a:xfrm>
          <a:prstGeom prst="rect">
            <a:avLst/>
          </a:prstGeom>
          <a:ln w="12700">
            <a:miter lim="400000"/>
          </a:ln>
        </p:spPr>
      </p:pic>
      <p:pic>
        <p:nvPicPr>
          <p:cNvPr id="1056" name="Google Shape;844;p85" descr="Google Shape;844;p85"/>
          <p:cNvPicPr>
            <a:picLocks noChangeAspect="1"/>
          </p:cNvPicPr>
          <p:nvPr/>
        </p:nvPicPr>
        <p:blipFill>
          <a:blip r:embed="rId4">
            <a:extLst/>
          </a:blip>
          <a:stretch>
            <a:fillRect/>
          </a:stretch>
        </p:blipFill>
        <p:spPr>
          <a:xfrm>
            <a:off x="3579064" y="4101724"/>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0" name="Google Shape;849;p86"/>
          <p:cNvSpPr txBox="1"/>
          <p:nvPr>
            <p:ph type="title"/>
          </p:nvPr>
        </p:nvSpPr>
        <p:spPr>
          <a:xfrm>
            <a:off x="766474" y="557324"/>
            <a:ext cx="2176802" cy="572702"/>
          </a:xfrm>
          <a:prstGeom prst="rect">
            <a:avLst/>
          </a:prstGeom>
        </p:spPr>
        <p:txBody>
          <a:bodyPr/>
          <a:lstStyle>
            <a:lvl1pPr algn="ctr" defTabSz="768095">
              <a:defRPr sz="2520"/>
            </a:lvl1pPr>
          </a:lstStyle>
          <a:p>
            <a:pPr/>
            <a:r>
              <a:t>JUNRYL</a:t>
            </a:r>
          </a:p>
        </p:txBody>
      </p:sp>
      <p:sp>
        <p:nvSpPr>
          <p:cNvPr id="1061" name="Google Shape;850;p86"/>
          <p:cNvSpPr txBox="1"/>
          <p:nvPr/>
        </p:nvSpPr>
        <p:spPr>
          <a:xfrm>
            <a:off x="3402100" y="1329324"/>
            <a:ext cx="4739700" cy="30365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Create hair colorist based in SF </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Moved to LA to become a singer/songwriter</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Struggles to gain a following for his singing</a:t>
            </a:r>
            <a:endParaRPr sz="2000">
              <a:solidFill>
                <a:srgbClr val="252831"/>
              </a:solidFill>
              <a:latin typeface="Montserrat Light"/>
              <a:ea typeface="Montserrat Light"/>
              <a:cs typeface="Montserrat Light"/>
              <a:sym typeface="Montserrat Light"/>
            </a:endParaRPr>
          </a:p>
          <a:p>
            <a:pPr>
              <a:lnSpc>
                <a:spcPct val="120000"/>
              </a:lnSpc>
              <a:spcBef>
                <a:spcPts val="1000"/>
              </a:spcBef>
              <a:defRPr sz="1300">
                <a:latin typeface="Verdana"/>
                <a:ea typeface="Verdana"/>
                <a:cs typeface="Verdana"/>
                <a:sym typeface="Verdana"/>
              </a:defRPr>
            </a:pPr>
            <a:r>
              <a:t>◾ </a:t>
            </a:r>
            <a:r>
              <a:rPr sz="2000">
                <a:solidFill>
                  <a:srgbClr val="252831"/>
                </a:solidFill>
                <a:latin typeface="Montserrat Light"/>
                <a:ea typeface="Montserrat Light"/>
                <a:cs typeface="Montserrat Light"/>
                <a:sym typeface="Montserrat Light"/>
              </a:rPr>
              <a:t>Creator and consumer</a:t>
            </a:r>
            <a:endParaRPr sz="2000">
              <a:solidFill>
                <a:srgbClr val="252831"/>
              </a:solidFill>
              <a:latin typeface="Montserrat Light"/>
              <a:ea typeface="Montserrat Light"/>
              <a:cs typeface="Montserrat Light"/>
              <a:sym typeface="Montserrat Light"/>
            </a:endParaRPr>
          </a:p>
        </p:txBody>
      </p:sp>
      <p:sp>
        <p:nvSpPr>
          <p:cNvPr id="1062" name="Google Shape;851;p86"/>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1063" name="Google Shape;852;p86" descr="Google Shape;852;p86"/>
          <p:cNvPicPr>
            <a:picLocks noChangeAspect="1"/>
          </p:cNvPicPr>
          <p:nvPr/>
        </p:nvPicPr>
        <p:blipFill>
          <a:blip r:embed="rId2">
            <a:extLst/>
          </a:blip>
          <a:srcRect l="24018" t="0" r="10873" b="29755"/>
          <a:stretch>
            <a:fillRect/>
          </a:stretch>
        </p:blipFill>
        <p:spPr>
          <a:xfrm>
            <a:off x="773950" y="1340950"/>
            <a:ext cx="2176800" cy="2348609"/>
          </a:xfrm>
          <a:prstGeom prst="rect">
            <a:avLst/>
          </a:prstGeom>
          <a:ln>
            <a:solidFill>
              <a:srgbClr val="000000"/>
            </a:solidFill>
          </a:ln>
        </p:spPr>
      </p:pic>
      <p:sp>
        <p:nvSpPr>
          <p:cNvPr id="1064" name="Google Shape;853;p86"/>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1065" name="Google Shape;854;p86" descr="Google Shape;854;p86"/>
          <p:cNvPicPr>
            <a:picLocks noChangeAspect="1"/>
          </p:cNvPicPr>
          <p:nvPr/>
        </p:nvPicPr>
        <p:blipFill>
          <a:blip r:embed="rId3">
            <a:extLst/>
          </a:blip>
          <a:stretch>
            <a:fillRect/>
          </a:stretch>
        </p:blipFill>
        <p:spPr>
          <a:xfrm>
            <a:off x="2162175" y="4102849"/>
            <a:ext cx="400050" cy="400051"/>
          </a:xfrm>
          <a:prstGeom prst="rect">
            <a:avLst/>
          </a:prstGeom>
          <a:ln w="12700">
            <a:miter lim="400000"/>
          </a:ln>
        </p:spPr>
      </p:pic>
      <p:pic>
        <p:nvPicPr>
          <p:cNvPr id="1066" name="Google Shape;855;p86" descr="Google Shape;855;p86"/>
          <p:cNvPicPr>
            <a:picLocks noChangeAspect="1"/>
          </p:cNvPicPr>
          <p:nvPr/>
        </p:nvPicPr>
        <p:blipFill>
          <a:blip r:embed="rId3">
            <a:extLst/>
          </a:blip>
          <a:stretch>
            <a:fillRect/>
          </a:stretch>
        </p:blipFill>
        <p:spPr>
          <a:xfrm>
            <a:off x="2647813" y="4101712"/>
            <a:ext cx="402337" cy="402337"/>
          </a:xfrm>
          <a:prstGeom prst="rect">
            <a:avLst/>
          </a:prstGeom>
          <a:ln w="12700">
            <a:miter lim="400000"/>
          </a:ln>
        </p:spPr>
      </p:pic>
      <p:pic>
        <p:nvPicPr>
          <p:cNvPr id="1067" name="Google Shape;856;p86" descr="Google Shape;856;p86"/>
          <p:cNvPicPr>
            <a:picLocks noChangeAspect="1"/>
          </p:cNvPicPr>
          <p:nvPr/>
        </p:nvPicPr>
        <p:blipFill>
          <a:blip r:embed="rId3">
            <a:extLst/>
          </a:blip>
          <a:stretch>
            <a:fillRect/>
          </a:stretch>
        </p:blipFill>
        <p:spPr>
          <a:xfrm>
            <a:off x="3135739" y="4101724"/>
            <a:ext cx="402337" cy="402337"/>
          </a:xfrm>
          <a:prstGeom prst="rect">
            <a:avLst/>
          </a:prstGeom>
          <a:ln w="12700">
            <a:miter lim="400000"/>
          </a:ln>
        </p:spPr>
      </p:pic>
      <p:pic>
        <p:nvPicPr>
          <p:cNvPr id="1068" name="Google Shape;857;p86" descr="Google Shape;857;p86"/>
          <p:cNvPicPr>
            <a:picLocks noChangeAspect="1"/>
          </p:cNvPicPr>
          <p:nvPr/>
        </p:nvPicPr>
        <p:blipFill>
          <a:blip r:embed="rId4">
            <a:extLst/>
          </a:blip>
          <a:stretch>
            <a:fillRect/>
          </a:stretch>
        </p:blipFill>
        <p:spPr>
          <a:xfrm>
            <a:off x="4022399" y="4101724"/>
            <a:ext cx="402337" cy="402337"/>
          </a:xfrm>
          <a:prstGeom prst="rect">
            <a:avLst/>
          </a:prstGeom>
          <a:ln w="12700">
            <a:miter lim="400000"/>
          </a:ln>
        </p:spPr>
      </p:pic>
      <p:pic>
        <p:nvPicPr>
          <p:cNvPr id="1069" name="Google Shape;858;p86" descr="Google Shape;858;p86"/>
          <p:cNvPicPr>
            <a:picLocks noChangeAspect="1"/>
          </p:cNvPicPr>
          <p:nvPr/>
        </p:nvPicPr>
        <p:blipFill>
          <a:blip r:embed="rId3">
            <a:extLst/>
          </a:blip>
          <a:stretch>
            <a:fillRect/>
          </a:stretch>
        </p:blipFill>
        <p:spPr>
          <a:xfrm>
            <a:off x="3579064" y="4101724"/>
            <a:ext cx="402337" cy="402337"/>
          </a:xfrm>
          <a:prstGeom prst="rect">
            <a:avLst/>
          </a:prstGeom>
          <a:ln w="12700">
            <a:miter lim="400000"/>
          </a:ln>
        </p:spPr>
      </p:pic>
      <p:pic>
        <p:nvPicPr>
          <p:cNvPr id="1070" name="Google Shape;859;p86" descr="Google Shape;859;p86"/>
          <p:cNvPicPr>
            <a:picLocks noChangeAspect="1"/>
          </p:cNvPicPr>
          <p:nvPr/>
        </p:nvPicPr>
        <p:blipFill>
          <a:blip r:embed="rId3">
            <a:extLst/>
          </a:blip>
          <a:stretch>
            <a:fillRect/>
          </a:stretch>
        </p:blipFill>
        <p:spPr>
          <a:xfrm>
            <a:off x="4022390" y="4101712"/>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2" name="Google Shape;864;p87"/>
          <p:cNvSpPr txBox="1"/>
          <p:nvPr>
            <p:ph type="title"/>
          </p:nvPr>
        </p:nvSpPr>
        <p:spPr>
          <a:xfrm>
            <a:off x="766474" y="557324"/>
            <a:ext cx="2176802" cy="572702"/>
          </a:xfrm>
          <a:prstGeom prst="rect">
            <a:avLst/>
          </a:prstGeom>
        </p:spPr>
        <p:txBody>
          <a:bodyPr/>
          <a:lstStyle>
            <a:lvl1pPr algn="ctr" defTabSz="768095">
              <a:defRPr sz="2520"/>
            </a:lvl1pPr>
          </a:lstStyle>
          <a:p>
            <a:pPr/>
            <a:r>
              <a:t>JUNRYL</a:t>
            </a:r>
          </a:p>
        </p:txBody>
      </p:sp>
      <p:sp>
        <p:nvSpPr>
          <p:cNvPr id="1073" name="Google Shape;865;p87"/>
          <p:cNvSpPr txBox="1"/>
          <p:nvPr/>
        </p:nvSpPr>
        <p:spPr>
          <a:xfrm>
            <a:off x="3402100" y="1176924"/>
            <a:ext cx="5592301" cy="423164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2000">
                <a:latin typeface="Montserrat Light"/>
                <a:ea typeface="Montserrat Light"/>
                <a:cs typeface="Montserrat Light"/>
                <a:sym typeface="Montserrat Light"/>
              </a:defRPr>
            </a:pPr>
            <a:r>
              <a:t>“It's funny because as a musician, I should be listening to a lot of music but I'm very bad at listening to music.”</a:t>
            </a:r>
          </a:p>
          <a:p>
            <a:pPr>
              <a:lnSpc>
                <a:spcPct val="120000"/>
              </a:lnSpc>
              <a:spcBef>
                <a:spcPts val="1000"/>
              </a:spcBef>
              <a:defRPr sz="2000">
                <a:latin typeface="Montserrat Light"/>
                <a:ea typeface="Montserrat Light"/>
                <a:cs typeface="Montserrat Light"/>
                <a:sym typeface="Montserrat Light"/>
              </a:defRPr>
            </a:pPr>
            <a:r>
              <a:t>“People want instant gratification, because you’re just moving so fast. I feel like even if a video [on Instagram] is 40 seconds, that’s too long. </a:t>
            </a:r>
          </a:p>
          <a:p>
            <a:pPr>
              <a:lnSpc>
                <a:spcPct val="120000"/>
              </a:lnSpc>
              <a:spcBef>
                <a:spcPts val="1000"/>
              </a:spcBef>
            </a:pPr>
            <a:endParaRPr sz="2000">
              <a:latin typeface="Montserrat Light"/>
              <a:ea typeface="Montserrat Light"/>
              <a:cs typeface="Montserrat Light"/>
              <a:sym typeface="Montserrat Light"/>
            </a:endParaRPr>
          </a:p>
          <a:p>
            <a:pPr>
              <a:lnSpc>
                <a:spcPct val="120000"/>
              </a:lnSpc>
              <a:spcBef>
                <a:spcPts val="1000"/>
              </a:spcBef>
            </a:pPr>
            <a:endParaRPr sz="2000">
              <a:latin typeface="Montserrat Light"/>
              <a:ea typeface="Montserrat Light"/>
              <a:cs typeface="Montserrat Light"/>
              <a:sym typeface="Montserrat Light"/>
            </a:endParaRPr>
          </a:p>
          <a:p>
            <a:pPr>
              <a:lnSpc>
                <a:spcPct val="120000"/>
              </a:lnSpc>
              <a:spcBef>
                <a:spcPts val="1000"/>
              </a:spcBef>
            </a:pPr>
            <a:endParaRPr sz="2000">
              <a:latin typeface="Montserrat Light"/>
              <a:ea typeface="Montserrat Light"/>
              <a:cs typeface="Montserrat Light"/>
              <a:sym typeface="Montserrat Light"/>
            </a:endParaRPr>
          </a:p>
        </p:txBody>
      </p:sp>
      <p:sp>
        <p:nvSpPr>
          <p:cNvPr id="1074" name="Google Shape;866;p87"/>
          <p:cNvSpPr/>
          <p:nvPr/>
        </p:nvSpPr>
        <p:spPr>
          <a:xfrm>
            <a:off x="773949" y="1322149"/>
            <a:ext cx="2176802" cy="2386202"/>
          </a:xfrm>
          <a:prstGeom prst="rect">
            <a:avLst/>
          </a:prstGeom>
          <a:solidFill>
            <a:srgbClr val="E9EDF3"/>
          </a:solidFill>
          <a:ln>
            <a:solidFill>
              <a:srgbClr val="7D89AC"/>
            </a:solidFill>
          </a:ln>
        </p:spPr>
        <p:txBody>
          <a:bodyPr lIns="0" tIns="0" rIns="0" bIns="0" anchor="ctr"/>
          <a:lstStyle/>
          <a:p>
            <a:pPr/>
          </a:p>
        </p:txBody>
      </p:sp>
      <p:pic>
        <p:nvPicPr>
          <p:cNvPr id="1075" name="Google Shape;867;p87" descr="Google Shape;867;p87"/>
          <p:cNvPicPr>
            <a:picLocks noChangeAspect="1"/>
          </p:cNvPicPr>
          <p:nvPr/>
        </p:nvPicPr>
        <p:blipFill>
          <a:blip r:embed="rId2">
            <a:extLst/>
          </a:blip>
          <a:srcRect l="24018" t="0" r="10873" b="29755"/>
          <a:stretch>
            <a:fillRect/>
          </a:stretch>
        </p:blipFill>
        <p:spPr>
          <a:xfrm>
            <a:off x="773950" y="1340950"/>
            <a:ext cx="2176800" cy="2348609"/>
          </a:xfrm>
          <a:prstGeom prst="rect">
            <a:avLst/>
          </a:prstGeom>
          <a:ln>
            <a:solidFill>
              <a:srgbClr val="000000"/>
            </a:solidFill>
          </a:ln>
        </p:spPr>
      </p:pic>
      <p:sp>
        <p:nvSpPr>
          <p:cNvPr id="1076" name="Google Shape;868;p87"/>
          <p:cNvSpPr txBox="1"/>
          <p:nvPr/>
        </p:nvSpPr>
        <p:spPr>
          <a:xfrm>
            <a:off x="773949" y="4074274"/>
            <a:ext cx="1521902" cy="43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700">
                <a:latin typeface="Montserrat"/>
                <a:ea typeface="Montserrat"/>
                <a:cs typeface="Montserrat"/>
                <a:sym typeface="Montserrat"/>
              </a:defRPr>
            </a:lvl1pPr>
          </a:lstStyle>
          <a:p>
            <a:pPr/>
            <a:r>
              <a:t>User Type:</a:t>
            </a:r>
          </a:p>
        </p:txBody>
      </p:sp>
      <p:pic>
        <p:nvPicPr>
          <p:cNvPr id="1077" name="Google Shape;869;p87" descr="Google Shape;869;p87"/>
          <p:cNvPicPr>
            <a:picLocks noChangeAspect="1"/>
          </p:cNvPicPr>
          <p:nvPr/>
        </p:nvPicPr>
        <p:blipFill>
          <a:blip r:embed="rId3">
            <a:extLst/>
          </a:blip>
          <a:stretch>
            <a:fillRect/>
          </a:stretch>
        </p:blipFill>
        <p:spPr>
          <a:xfrm>
            <a:off x="2162175" y="4102849"/>
            <a:ext cx="400050" cy="400051"/>
          </a:xfrm>
          <a:prstGeom prst="rect">
            <a:avLst/>
          </a:prstGeom>
          <a:ln w="12700">
            <a:miter lim="400000"/>
          </a:ln>
        </p:spPr>
      </p:pic>
      <p:pic>
        <p:nvPicPr>
          <p:cNvPr id="1078" name="Google Shape;870;p87" descr="Google Shape;870;p87"/>
          <p:cNvPicPr>
            <a:picLocks noChangeAspect="1"/>
          </p:cNvPicPr>
          <p:nvPr/>
        </p:nvPicPr>
        <p:blipFill>
          <a:blip r:embed="rId3">
            <a:extLst/>
          </a:blip>
          <a:stretch>
            <a:fillRect/>
          </a:stretch>
        </p:blipFill>
        <p:spPr>
          <a:xfrm>
            <a:off x="2647813" y="4101712"/>
            <a:ext cx="402337" cy="402337"/>
          </a:xfrm>
          <a:prstGeom prst="rect">
            <a:avLst/>
          </a:prstGeom>
          <a:ln w="12700">
            <a:miter lim="400000"/>
          </a:ln>
        </p:spPr>
      </p:pic>
      <p:pic>
        <p:nvPicPr>
          <p:cNvPr id="1079" name="Google Shape;871;p87" descr="Google Shape;871;p87"/>
          <p:cNvPicPr>
            <a:picLocks noChangeAspect="1"/>
          </p:cNvPicPr>
          <p:nvPr/>
        </p:nvPicPr>
        <p:blipFill>
          <a:blip r:embed="rId3">
            <a:extLst/>
          </a:blip>
          <a:stretch>
            <a:fillRect/>
          </a:stretch>
        </p:blipFill>
        <p:spPr>
          <a:xfrm>
            <a:off x="3135739" y="4101724"/>
            <a:ext cx="402337" cy="402337"/>
          </a:xfrm>
          <a:prstGeom prst="rect">
            <a:avLst/>
          </a:prstGeom>
          <a:ln w="12700">
            <a:miter lim="400000"/>
          </a:ln>
        </p:spPr>
      </p:pic>
      <p:pic>
        <p:nvPicPr>
          <p:cNvPr id="1080" name="Google Shape;872;p87" descr="Google Shape;872;p87"/>
          <p:cNvPicPr>
            <a:picLocks noChangeAspect="1"/>
          </p:cNvPicPr>
          <p:nvPr/>
        </p:nvPicPr>
        <p:blipFill>
          <a:blip r:embed="rId4">
            <a:extLst/>
          </a:blip>
          <a:stretch>
            <a:fillRect/>
          </a:stretch>
        </p:blipFill>
        <p:spPr>
          <a:xfrm>
            <a:off x="4022399" y="4101724"/>
            <a:ext cx="402337" cy="402337"/>
          </a:xfrm>
          <a:prstGeom prst="rect">
            <a:avLst/>
          </a:prstGeom>
          <a:ln w="12700">
            <a:miter lim="400000"/>
          </a:ln>
        </p:spPr>
      </p:pic>
      <p:pic>
        <p:nvPicPr>
          <p:cNvPr id="1081" name="Google Shape;873;p87" descr="Google Shape;873;p87"/>
          <p:cNvPicPr>
            <a:picLocks noChangeAspect="1"/>
          </p:cNvPicPr>
          <p:nvPr/>
        </p:nvPicPr>
        <p:blipFill>
          <a:blip r:embed="rId3">
            <a:extLst/>
          </a:blip>
          <a:stretch>
            <a:fillRect/>
          </a:stretch>
        </p:blipFill>
        <p:spPr>
          <a:xfrm>
            <a:off x="3579064" y="4101724"/>
            <a:ext cx="402337" cy="402337"/>
          </a:xfrm>
          <a:prstGeom prst="rect">
            <a:avLst/>
          </a:prstGeom>
          <a:ln w="12700">
            <a:miter lim="400000"/>
          </a:ln>
        </p:spPr>
      </p:pic>
      <p:pic>
        <p:nvPicPr>
          <p:cNvPr id="1082" name="Google Shape;874;p87" descr="Google Shape;874;p87"/>
          <p:cNvPicPr>
            <a:picLocks noChangeAspect="1"/>
          </p:cNvPicPr>
          <p:nvPr/>
        </p:nvPicPr>
        <p:blipFill>
          <a:blip r:embed="rId3">
            <a:extLst/>
          </a:blip>
          <a:stretch>
            <a:fillRect/>
          </a:stretch>
        </p:blipFill>
        <p:spPr>
          <a:xfrm>
            <a:off x="4022390" y="4101712"/>
            <a:ext cx="402337" cy="402337"/>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4" name="Google Shape;879;p88"/>
          <p:cNvSpPr txBox="1"/>
          <p:nvPr>
            <p:ph type="title"/>
          </p:nvPr>
        </p:nvSpPr>
        <p:spPr>
          <a:xfrm>
            <a:off x="3781075" y="1635449"/>
            <a:ext cx="1714501" cy="973201"/>
          </a:xfrm>
          <a:prstGeom prst="rect">
            <a:avLst/>
          </a:prstGeom>
        </p:spPr>
        <p:txBody>
          <a:bodyPr/>
          <a:lstStyle>
            <a:lvl1pPr defTabSz="795527">
              <a:defRPr sz="5220"/>
            </a:lvl1pPr>
          </a:lstStyle>
          <a:p>
            <a:pPr/>
            <a:r>
              <a:t>03</a:t>
            </a:r>
          </a:p>
        </p:txBody>
      </p:sp>
      <p:sp>
        <p:nvSpPr>
          <p:cNvPr id="1085" name="Google Shape;880;p88"/>
          <p:cNvSpPr txBox="1"/>
          <p:nvPr/>
        </p:nvSpPr>
        <p:spPr>
          <a:xfrm>
            <a:off x="1426550" y="2414275"/>
            <a:ext cx="6522450"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defTabSz="859536">
              <a:defRPr sz="2820">
                <a:latin typeface="Reem Kufi"/>
                <a:ea typeface="Reem Kufi"/>
                <a:cs typeface="Reem Kufi"/>
                <a:sym typeface="Reem Kufi"/>
              </a:defRPr>
            </a:lvl1pPr>
          </a:lstStyle>
          <a:p>
            <a:pPr/>
            <a:r>
              <a:t>ANALYSIS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7" name="Google Shape;885;p89"/>
          <p:cNvSpPr txBox="1"/>
          <p:nvPr>
            <p:ph type="title" idx="4294967295"/>
          </p:nvPr>
        </p:nvSpPr>
        <p:spPr>
          <a:xfrm>
            <a:off x="1418900" y="349225"/>
            <a:ext cx="6530100" cy="609601"/>
          </a:xfrm>
          <a:prstGeom prst="rect">
            <a:avLst/>
          </a:prstGeom>
        </p:spPr>
        <p:txBody>
          <a:bodyPr lIns="83774" tIns="83774" rIns="83774" bIns="83774">
            <a:normAutofit fontScale="100000" lnSpcReduction="0"/>
          </a:bodyPr>
          <a:lstStyle>
            <a:lvl1pPr algn="ctr"/>
          </a:lstStyle>
          <a:p>
            <a:pPr/>
            <a:r>
              <a:t>JERRY</a:t>
            </a:r>
          </a:p>
        </p:txBody>
      </p:sp>
      <p:pic>
        <p:nvPicPr>
          <p:cNvPr id="1088" name="Google Shape;886;p89" descr="Google Shape;886;p89"/>
          <p:cNvPicPr>
            <a:picLocks noChangeAspect="1"/>
          </p:cNvPicPr>
          <p:nvPr/>
        </p:nvPicPr>
        <p:blipFill>
          <a:blip r:embed="rId2">
            <a:extLst/>
          </a:blip>
          <a:stretch>
            <a:fillRect/>
          </a:stretch>
        </p:blipFill>
        <p:spPr>
          <a:xfrm>
            <a:off x="548462" y="809649"/>
            <a:ext cx="8270981" cy="433385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1" name="Google Shape;383;p63"/>
          <p:cNvSpPr txBox="1"/>
          <p:nvPr>
            <p:ph type="title"/>
          </p:nvPr>
        </p:nvSpPr>
        <p:spPr>
          <a:xfrm>
            <a:off x="719999" y="539999"/>
            <a:ext cx="2992202" cy="572701"/>
          </a:xfrm>
          <a:prstGeom prst="rect">
            <a:avLst/>
          </a:prstGeom>
        </p:spPr>
        <p:txBody>
          <a:bodyPr/>
          <a:lstStyle>
            <a:lvl1pPr defTabSz="768095">
              <a:defRPr sz="2520"/>
            </a:lvl1pPr>
          </a:lstStyle>
          <a:p>
            <a:pPr/>
            <a:r>
              <a:t>OVERVIEW</a:t>
            </a:r>
          </a:p>
        </p:txBody>
      </p:sp>
      <p:sp>
        <p:nvSpPr>
          <p:cNvPr id="642" name="Google Shape;384;p63"/>
          <p:cNvSpPr txBox="1"/>
          <p:nvPr/>
        </p:nvSpPr>
        <p:spPr>
          <a:xfrm>
            <a:off x="876524" y="1867599"/>
            <a:ext cx="923701" cy="841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algn="r" defTabSz="795527">
              <a:defRPr sz="4176">
                <a:solidFill>
                  <a:schemeClr val="accent4"/>
                </a:solidFill>
                <a:latin typeface="Reem Kufi"/>
                <a:ea typeface="Reem Kufi"/>
                <a:cs typeface="Reem Kufi"/>
                <a:sym typeface="Reem Kufi"/>
              </a:defRPr>
            </a:lvl1pPr>
          </a:lstStyle>
          <a:p>
            <a:pPr/>
            <a:r>
              <a:t>01</a:t>
            </a:r>
          </a:p>
        </p:txBody>
      </p:sp>
      <p:sp>
        <p:nvSpPr>
          <p:cNvPr id="643" name="Google Shape;385;p63"/>
          <p:cNvSpPr txBox="1"/>
          <p:nvPr>
            <p:ph type="body" sz="quarter" idx="1"/>
          </p:nvPr>
        </p:nvSpPr>
        <p:spPr>
          <a:xfrm>
            <a:off x="2070624" y="1867624"/>
            <a:ext cx="2524201" cy="337501"/>
          </a:xfrm>
          <a:prstGeom prst="rect">
            <a:avLst/>
          </a:prstGeom>
        </p:spPr>
        <p:txBody>
          <a:bodyPr/>
          <a:lstStyle>
            <a:lvl1pPr marL="0" indent="0" defTabSz="493776">
              <a:spcBef>
                <a:spcPts val="800"/>
              </a:spcBef>
              <a:defRPr sz="1080">
                <a:solidFill>
                  <a:srgbClr val="000000"/>
                </a:solidFill>
              </a:defRPr>
            </a:lvl1pPr>
          </a:lstStyle>
          <a:p>
            <a:pPr/>
            <a:r>
              <a:t>NEEDFINDING METHODOLOGY</a:t>
            </a:r>
          </a:p>
        </p:txBody>
      </p:sp>
      <p:sp>
        <p:nvSpPr>
          <p:cNvPr id="644" name="Google Shape;386;p63"/>
          <p:cNvSpPr txBox="1"/>
          <p:nvPr/>
        </p:nvSpPr>
        <p:spPr>
          <a:xfrm>
            <a:off x="876524" y="3534474"/>
            <a:ext cx="923701" cy="841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algn="r" defTabSz="795527">
              <a:defRPr sz="4176">
                <a:solidFill>
                  <a:schemeClr val="accent4"/>
                </a:solidFill>
                <a:latin typeface="Reem Kufi"/>
                <a:ea typeface="Reem Kufi"/>
                <a:cs typeface="Reem Kufi"/>
                <a:sym typeface="Reem Kufi"/>
              </a:defRPr>
            </a:lvl1pPr>
          </a:lstStyle>
          <a:p>
            <a:pPr/>
            <a:r>
              <a:t>03</a:t>
            </a:r>
          </a:p>
        </p:txBody>
      </p:sp>
      <p:sp>
        <p:nvSpPr>
          <p:cNvPr id="645" name="Google Shape;387;p63"/>
          <p:cNvSpPr txBox="1"/>
          <p:nvPr/>
        </p:nvSpPr>
        <p:spPr>
          <a:xfrm>
            <a:off x="2070624" y="3786325"/>
            <a:ext cx="25242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lvl1pPr defTabSz="493776">
              <a:spcBef>
                <a:spcPts val="800"/>
              </a:spcBef>
              <a:defRPr sz="1080">
                <a:latin typeface="Reem Kufi"/>
                <a:ea typeface="Reem Kufi"/>
                <a:cs typeface="Reem Kufi"/>
                <a:sym typeface="Reem Kufi"/>
              </a:defRPr>
            </a:lvl1pPr>
          </a:lstStyle>
          <a:p>
            <a:pPr/>
            <a:r>
              <a:t>ANALYSIS</a:t>
            </a:r>
          </a:p>
        </p:txBody>
      </p:sp>
      <p:sp>
        <p:nvSpPr>
          <p:cNvPr id="646" name="Google Shape;388;p63"/>
          <p:cNvSpPr txBox="1"/>
          <p:nvPr/>
        </p:nvSpPr>
        <p:spPr>
          <a:xfrm>
            <a:off x="4695824" y="1867599"/>
            <a:ext cx="923702" cy="841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algn="r" defTabSz="795527">
              <a:defRPr sz="4176">
                <a:solidFill>
                  <a:schemeClr val="accent4"/>
                </a:solidFill>
                <a:latin typeface="Reem Kufi"/>
                <a:ea typeface="Reem Kufi"/>
                <a:cs typeface="Reem Kufi"/>
                <a:sym typeface="Reem Kufi"/>
              </a:defRPr>
            </a:lvl1pPr>
          </a:lstStyle>
          <a:p>
            <a:pPr/>
            <a:r>
              <a:t>02</a:t>
            </a:r>
          </a:p>
        </p:txBody>
      </p:sp>
      <p:sp>
        <p:nvSpPr>
          <p:cNvPr id="647" name="Google Shape;389;p63"/>
          <p:cNvSpPr txBox="1"/>
          <p:nvPr/>
        </p:nvSpPr>
        <p:spPr>
          <a:xfrm>
            <a:off x="5867174" y="2020024"/>
            <a:ext cx="22857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sz="1080">
                <a:latin typeface="Reem Kufi"/>
                <a:ea typeface="Reem Kufi"/>
                <a:cs typeface="Reem Kufi"/>
                <a:sym typeface="Reem Kufi"/>
              </a:defRPr>
            </a:lvl1pPr>
          </a:lstStyle>
          <a:p>
            <a:pPr/>
            <a:r>
              <a:t>INTERVIEW RESULTS</a:t>
            </a:r>
          </a:p>
        </p:txBody>
      </p:sp>
      <p:sp>
        <p:nvSpPr>
          <p:cNvPr id="648" name="Google Shape;390;p63"/>
          <p:cNvSpPr txBox="1"/>
          <p:nvPr/>
        </p:nvSpPr>
        <p:spPr>
          <a:xfrm>
            <a:off x="4695824" y="3534474"/>
            <a:ext cx="923702" cy="841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algn="r" defTabSz="795527">
              <a:defRPr sz="4176">
                <a:solidFill>
                  <a:schemeClr val="accent4"/>
                </a:solidFill>
                <a:latin typeface="Reem Kufi"/>
                <a:ea typeface="Reem Kufi"/>
                <a:cs typeface="Reem Kufi"/>
                <a:sym typeface="Reem Kufi"/>
              </a:defRPr>
            </a:lvl1pPr>
          </a:lstStyle>
          <a:p>
            <a:pPr/>
            <a:r>
              <a:t>04</a:t>
            </a:r>
          </a:p>
        </p:txBody>
      </p:sp>
      <p:sp>
        <p:nvSpPr>
          <p:cNvPr id="649" name="Google Shape;391;p63"/>
          <p:cNvSpPr txBox="1"/>
          <p:nvPr/>
        </p:nvSpPr>
        <p:spPr>
          <a:xfrm>
            <a:off x="5867174" y="3786325"/>
            <a:ext cx="25242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lvl1pPr defTabSz="493776">
              <a:spcBef>
                <a:spcPts val="800"/>
              </a:spcBef>
              <a:defRPr sz="1080">
                <a:latin typeface="Reem Kufi"/>
                <a:ea typeface="Reem Kufi"/>
                <a:cs typeface="Reem Kufi"/>
                <a:sym typeface="Reem Kufi"/>
              </a:defRPr>
            </a:lvl1pPr>
          </a:lstStyle>
          <a:p>
            <a:pPr/>
            <a:r>
              <a:t>SUMMARY</a:t>
            </a:r>
          </a:p>
        </p:txBody>
      </p:sp>
      <p:sp>
        <p:nvSpPr>
          <p:cNvPr id="650" name="Google Shape;392;p63"/>
          <p:cNvSpPr/>
          <p:nvPr/>
        </p:nvSpPr>
        <p:spPr>
          <a:xfrm>
            <a:off x="1943100" y="1867627"/>
            <a:ext cx="26500" cy="841232"/>
          </a:xfrm>
          <a:prstGeom prst="rect">
            <a:avLst/>
          </a:prstGeom>
          <a:solidFill>
            <a:schemeClr val="accent4"/>
          </a:solidFill>
          <a:ln w="12700">
            <a:miter lim="400000"/>
          </a:ln>
        </p:spPr>
        <p:txBody>
          <a:bodyPr lIns="0" tIns="0" rIns="0" bIns="0" anchor="ctr"/>
          <a:lstStyle/>
          <a:p>
            <a:pPr>
              <a:defRPr>
                <a:solidFill>
                  <a:schemeClr val="accent4"/>
                </a:solidFill>
              </a:defRPr>
            </a:pPr>
          </a:p>
        </p:txBody>
      </p:sp>
      <p:sp>
        <p:nvSpPr>
          <p:cNvPr id="651" name="Google Shape;393;p63"/>
          <p:cNvSpPr/>
          <p:nvPr/>
        </p:nvSpPr>
        <p:spPr>
          <a:xfrm>
            <a:off x="1943100" y="3534502"/>
            <a:ext cx="26500" cy="841232"/>
          </a:xfrm>
          <a:prstGeom prst="rect">
            <a:avLst/>
          </a:prstGeom>
          <a:solidFill>
            <a:schemeClr val="accent4"/>
          </a:solidFill>
          <a:ln w="12700">
            <a:miter lim="400000"/>
          </a:ln>
        </p:spPr>
        <p:txBody>
          <a:bodyPr lIns="0" tIns="0" rIns="0" bIns="0" anchor="ctr"/>
          <a:lstStyle/>
          <a:p>
            <a:pPr>
              <a:defRPr>
                <a:solidFill>
                  <a:schemeClr val="accent4"/>
                </a:solidFill>
              </a:defRPr>
            </a:pPr>
          </a:p>
        </p:txBody>
      </p:sp>
      <p:sp>
        <p:nvSpPr>
          <p:cNvPr id="652" name="Google Shape;394;p63"/>
          <p:cNvSpPr/>
          <p:nvPr/>
        </p:nvSpPr>
        <p:spPr>
          <a:xfrm>
            <a:off x="5762399" y="1867627"/>
            <a:ext cx="26501" cy="841232"/>
          </a:xfrm>
          <a:prstGeom prst="rect">
            <a:avLst/>
          </a:prstGeom>
          <a:solidFill>
            <a:schemeClr val="accent4"/>
          </a:solidFill>
          <a:ln w="12700">
            <a:miter lim="400000"/>
          </a:ln>
        </p:spPr>
        <p:txBody>
          <a:bodyPr lIns="0" tIns="0" rIns="0" bIns="0" anchor="ctr"/>
          <a:lstStyle/>
          <a:p>
            <a:pPr>
              <a:defRPr>
                <a:solidFill>
                  <a:schemeClr val="accent4"/>
                </a:solidFill>
              </a:defRPr>
            </a:pPr>
          </a:p>
        </p:txBody>
      </p:sp>
      <p:sp>
        <p:nvSpPr>
          <p:cNvPr id="653" name="Google Shape;395;p63"/>
          <p:cNvSpPr/>
          <p:nvPr/>
        </p:nvSpPr>
        <p:spPr>
          <a:xfrm>
            <a:off x="5762399" y="3534502"/>
            <a:ext cx="26501" cy="841232"/>
          </a:xfrm>
          <a:prstGeom prst="rect">
            <a:avLst/>
          </a:prstGeom>
          <a:solidFill>
            <a:schemeClr val="accent4"/>
          </a:solidFill>
          <a:ln w="12700">
            <a:miter lim="400000"/>
          </a:ln>
        </p:spPr>
        <p:txBody>
          <a:bodyPr lIns="0" tIns="0" rIns="0" bIns="0" anchor="ctr"/>
          <a:lstStyle/>
          <a:p>
            <a:pPr>
              <a:defRPr>
                <a:solidFill>
                  <a:schemeClr val="accent4"/>
                </a:solidFill>
              </a:defRPr>
            </a:pPr>
          </a:p>
        </p:txBody>
      </p:sp>
      <p:sp>
        <p:nvSpPr>
          <p:cNvPr id="654" name="Google Shape;396;p63"/>
          <p:cNvSpPr/>
          <p:nvPr/>
        </p:nvSpPr>
        <p:spPr>
          <a:xfrm>
            <a:off x="3490650" y="531700"/>
            <a:ext cx="5004901" cy="231001"/>
          </a:xfrm>
          <a:prstGeom prst="rect">
            <a:avLst/>
          </a:prstGeom>
          <a:solidFill>
            <a:schemeClr val="accent1"/>
          </a:solidFill>
          <a:ln>
            <a:solidFill>
              <a:schemeClr val="accent1"/>
            </a:solidFill>
          </a:ln>
        </p:spPr>
        <p:txBody>
          <a:bodyPr lIns="0" tIns="0" rIns="0" bIns="0" anchor="ctr"/>
          <a:lstStyle/>
          <a:p>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0" name="Google Shape;891;p90"/>
          <p:cNvSpPr/>
          <p:nvPr/>
        </p:nvSpPr>
        <p:spPr>
          <a:xfrm>
            <a:off x="1292287" y="950745"/>
            <a:ext cx="6559426" cy="3779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50"/>
                </a:moveTo>
                <a:lnTo>
                  <a:pt x="10771" y="10750"/>
                </a:lnTo>
                <a:lnTo>
                  <a:pt x="10771" y="0"/>
                </a:lnTo>
                <a:lnTo>
                  <a:pt x="10829" y="0"/>
                </a:lnTo>
                <a:lnTo>
                  <a:pt x="10829" y="10750"/>
                </a:lnTo>
                <a:lnTo>
                  <a:pt x="21600" y="10750"/>
                </a:lnTo>
                <a:lnTo>
                  <a:pt x="21600" y="10850"/>
                </a:lnTo>
                <a:lnTo>
                  <a:pt x="10829" y="10850"/>
                </a:lnTo>
                <a:lnTo>
                  <a:pt x="10829" y="21600"/>
                </a:lnTo>
                <a:lnTo>
                  <a:pt x="10771" y="21600"/>
                </a:lnTo>
                <a:lnTo>
                  <a:pt x="10771" y="10850"/>
                </a:lnTo>
                <a:lnTo>
                  <a:pt x="0" y="10850"/>
                </a:lnTo>
                <a:close/>
              </a:path>
            </a:pathLst>
          </a:custGeom>
          <a:solidFill>
            <a:schemeClr val="accent4"/>
          </a:solidFill>
          <a:ln>
            <a:solidFill>
              <a:srgbClr val="000000"/>
            </a:solidFill>
          </a:ln>
        </p:spPr>
        <p:txBody>
          <a:bodyPr lIns="0" tIns="0" rIns="0" bIns="0" anchor="ctr"/>
          <a:lstStyle/>
          <a:p>
            <a:pPr/>
          </a:p>
        </p:txBody>
      </p:sp>
      <p:sp>
        <p:nvSpPr>
          <p:cNvPr id="1091" name="Google Shape;892;p90"/>
          <p:cNvSpPr txBox="1"/>
          <p:nvPr>
            <p:ph type="title" idx="4294967295"/>
          </p:nvPr>
        </p:nvSpPr>
        <p:spPr>
          <a:xfrm>
            <a:off x="1205925" y="714549"/>
            <a:ext cx="923100" cy="609601"/>
          </a:xfrm>
          <a:prstGeom prst="rect">
            <a:avLst/>
          </a:prstGeom>
        </p:spPr>
        <p:txBody>
          <a:bodyPr lIns="83774" tIns="83774" rIns="83774" bIns="83774">
            <a:normAutofit fontScale="100000" lnSpcReduction="0"/>
          </a:bodyPr>
          <a:lstStyle>
            <a:lvl1pPr algn="ctr">
              <a:defRPr sz="2600">
                <a:solidFill>
                  <a:srgbClr val="E3AEAE"/>
                </a:solidFill>
              </a:defRPr>
            </a:lvl1pPr>
          </a:lstStyle>
          <a:p>
            <a:pPr/>
            <a:r>
              <a:t>SAY</a:t>
            </a:r>
          </a:p>
        </p:txBody>
      </p:sp>
      <p:sp>
        <p:nvSpPr>
          <p:cNvPr id="1092" name="Google Shape;893;p90"/>
          <p:cNvSpPr txBox="1"/>
          <p:nvPr/>
        </p:nvSpPr>
        <p:spPr>
          <a:xfrm>
            <a:off x="886199" y="2873700"/>
            <a:ext cx="12922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rgbClr val="B92B2B"/>
                </a:solidFill>
                <a:latin typeface="Reem Kufi"/>
                <a:ea typeface="Reem Kufi"/>
                <a:cs typeface="Reem Kufi"/>
                <a:sym typeface="Reem Kufi"/>
              </a:defRPr>
            </a:lvl1pPr>
          </a:lstStyle>
          <a:p>
            <a:pPr/>
            <a:r>
              <a:t>DO</a:t>
            </a:r>
          </a:p>
        </p:txBody>
      </p:sp>
      <p:sp>
        <p:nvSpPr>
          <p:cNvPr id="1093" name="Google Shape;894;p90"/>
          <p:cNvSpPr txBox="1"/>
          <p:nvPr/>
        </p:nvSpPr>
        <p:spPr>
          <a:xfrm>
            <a:off x="4530525" y="722199"/>
            <a:ext cx="14353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chemeClr val="accent1"/>
                </a:solidFill>
                <a:latin typeface="Reem Kufi"/>
                <a:ea typeface="Reem Kufi"/>
                <a:cs typeface="Reem Kufi"/>
                <a:sym typeface="Reem Kufi"/>
              </a:defRPr>
            </a:lvl1pPr>
          </a:lstStyle>
          <a:p>
            <a:pPr/>
            <a:r>
              <a:t>THINK</a:t>
            </a:r>
          </a:p>
        </p:txBody>
      </p:sp>
      <p:sp>
        <p:nvSpPr>
          <p:cNvPr id="1094" name="Google Shape;895;p90"/>
          <p:cNvSpPr txBox="1"/>
          <p:nvPr/>
        </p:nvSpPr>
        <p:spPr>
          <a:xfrm>
            <a:off x="4454325" y="2873700"/>
            <a:ext cx="14353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rgbClr val="5B9CCC"/>
                </a:solidFill>
                <a:latin typeface="Reem Kufi"/>
                <a:ea typeface="Reem Kufi"/>
                <a:cs typeface="Reem Kufi"/>
                <a:sym typeface="Reem Kufi"/>
              </a:defRPr>
            </a:lvl1pPr>
          </a:lstStyle>
          <a:p>
            <a:pPr/>
            <a:r>
              <a:t>FEEL</a:t>
            </a:r>
          </a:p>
        </p:txBody>
      </p:sp>
      <p:sp>
        <p:nvSpPr>
          <p:cNvPr id="1095" name="Google Shape;896;p90"/>
          <p:cNvSpPr txBox="1"/>
          <p:nvPr/>
        </p:nvSpPr>
        <p:spPr>
          <a:xfrm>
            <a:off x="1205925" y="1256925"/>
            <a:ext cx="24540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a:ea typeface="Montserrat"/>
                <a:cs typeface="Montserrat"/>
                <a:sym typeface="Montserrat"/>
              </a:defRPr>
            </a:lvl1pPr>
          </a:lstStyle>
          <a:p>
            <a:pPr/>
            <a:r>
              <a:t>Philanthropy as “random act of kindness</a:t>
            </a:r>
          </a:p>
        </p:txBody>
      </p:sp>
      <p:sp>
        <p:nvSpPr>
          <p:cNvPr id="1096" name="Google Shape;897;p90"/>
          <p:cNvSpPr txBox="1"/>
          <p:nvPr/>
        </p:nvSpPr>
        <p:spPr>
          <a:xfrm>
            <a:off x="1205925" y="2003250"/>
            <a:ext cx="2967601" cy="6146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“It happened </a:t>
            </a:r>
            <a:r>
              <a:rPr b="1"/>
              <a:t>organically</a:t>
            </a:r>
            <a:r>
              <a:t> as opposed to </a:t>
            </a:r>
            <a:r>
              <a:rPr b="1"/>
              <a:t>intentionally</a:t>
            </a:r>
            <a:r>
              <a:t>”</a:t>
            </a:r>
          </a:p>
        </p:txBody>
      </p:sp>
      <p:sp>
        <p:nvSpPr>
          <p:cNvPr id="1097" name="Google Shape;898;p90"/>
          <p:cNvSpPr txBox="1"/>
          <p:nvPr/>
        </p:nvSpPr>
        <p:spPr>
          <a:xfrm>
            <a:off x="4742500" y="1256925"/>
            <a:ext cx="24540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a:ea typeface="Montserrat"/>
                <a:cs typeface="Montserrat"/>
                <a:sym typeface="Montserrat"/>
              </a:defRPr>
            </a:lvl1pPr>
          </a:lstStyle>
          <a:p>
            <a:pPr/>
            <a:r>
              <a:t>People should donate to what moves them </a:t>
            </a:r>
          </a:p>
        </p:txBody>
      </p:sp>
      <p:sp>
        <p:nvSpPr>
          <p:cNvPr id="1098" name="Google Shape;899;p90"/>
          <p:cNvSpPr txBox="1"/>
          <p:nvPr/>
        </p:nvSpPr>
        <p:spPr>
          <a:xfrm>
            <a:off x="4742500" y="2003250"/>
            <a:ext cx="3236101" cy="6146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a:ea typeface="Montserrat"/>
                <a:cs typeface="Montserrat"/>
                <a:sym typeface="Montserrat"/>
              </a:defRPr>
            </a:lvl1pPr>
          </a:lstStyle>
          <a:p>
            <a:pPr/>
            <a:r>
              <a:t>Not all information can be trusted; will only trust his friends</a:t>
            </a:r>
          </a:p>
        </p:txBody>
      </p:sp>
      <p:sp>
        <p:nvSpPr>
          <p:cNvPr id="1099" name="Google Shape;900;p90"/>
          <p:cNvSpPr txBox="1"/>
          <p:nvPr/>
        </p:nvSpPr>
        <p:spPr>
          <a:xfrm>
            <a:off x="4742500" y="3343474"/>
            <a:ext cx="3236101" cy="1262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Wants </a:t>
            </a:r>
            <a:r>
              <a:rPr b="1"/>
              <a:t>blasts of information</a:t>
            </a:r>
            <a:endParaRPr b="1"/>
          </a:p>
          <a:p>
            <a:pPr/>
            <a:endParaRPr b="1">
              <a:latin typeface="Montserrat"/>
              <a:ea typeface="Montserrat"/>
              <a:cs typeface="Montserrat"/>
              <a:sym typeface="Montserrat"/>
            </a:endParaRPr>
          </a:p>
          <a:p>
            <a:pPr>
              <a:defRPr>
                <a:latin typeface="Montserrat"/>
                <a:ea typeface="Montserrat"/>
                <a:cs typeface="Montserrat"/>
                <a:sym typeface="Montserrat"/>
              </a:defRPr>
            </a:pPr>
            <a:r>
              <a:t>Agency </a:t>
            </a:r>
          </a:p>
          <a:p>
            <a:pPr/>
            <a:endParaRPr>
              <a:latin typeface="Montserrat"/>
              <a:ea typeface="Montserrat"/>
              <a:cs typeface="Montserrat"/>
              <a:sym typeface="Montserrat"/>
            </a:endParaRPr>
          </a:p>
          <a:p>
            <a:pPr>
              <a:defRPr>
                <a:latin typeface="Montserrat"/>
                <a:ea typeface="Montserrat"/>
                <a:cs typeface="Montserrat"/>
                <a:sym typeface="Montserrat"/>
              </a:defRPr>
            </a:pPr>
            <a:r>
              <a:t>Targetted</a:t>
            </a:r>
          </a:p>
        </p:txBody>
      </p:sp>
      <p:sp>
        <p:nvSpPr>
          <p:cNvPr id="1100" name="Google Shape;901;p90"/>
          <p:cNvSpPr txBox="1"/>
          <p:nvPr/>
        </p:nvSpPr>
        <p:spPr>
          <a:xfrm>
            <a:off x="1205925" y="3343474"/>
            <a:ext cx="3063601" cy="1262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Deletes lots of donation emails without even reading </a:t>
            </a:r>
          </a:p>
          <a:p>
            <a:pPr/>
            <a:endParaRPr>
              <a:latin typeface="Montserrat"/>
              <a:ea typeface="Montserrat"/>
              <a:cs typeface="Montserrat"/>
              <a:sym typeface="Montserrat"/>
            </a:endParaRPr>
          </a:p>
          <a:p>
            <a:pPr>
              <a:defRPr>
                <a:latin typeface="Montserrat"/>
                <a:ea typeface="Montserrat"/>
                <a:cs typeface="Montserrat"/>
                <a:sym typeface="Montserrat"/>
              </a:defRPr>
            </a:pPr>
            <a:r>
              <a:t>Only donates to organizations he has a personal connection to</a:t>
            </a:r>
          </a:p>
        </p:txBody>
      </p:sp>
      <p:sp>
        <p:nvSpPr>
          <p:cNvPr id="1101" name="Google Shape;902;p90"/>
          <p:cNvSpPr txBox="1"/>
          <p:nvPr/>
        </p:nvSpPr>
        <p:spPr>
          <a:xfrm>
            <a:off x="7806000" y="-1"/>
            <a:ext cx="1338001" cy="489602"/>
          </a:xfrm>
          <a:prstGeom prst="rect">
            <a:avLst/>
          </a:prstGeom>
          <a:solidFill>
            <a:schemeClr val="accent4"/>
          </a:solidFill>
          <a:ln>
            <a:solidFill>
              <a:schemeClr val="accent4"/>
            </a:solidFill>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000">
                <a:solidFill>
                  <a:srgbClr val="FFFFFF"/>
                </a:solidFill>
                <a:latin typeface="Reem Kufi"/>
                <a:ea typeface="Reem Kufi"/>
                <a:cs typeface="Reem Kufi"/>
                <a:sym typeface="Reem Kufi"/>
              </a:defRPr>
            </a:lvl1pPr>
          </a:lstStyle>
          <a:p>
            <a:pPr/>
            <a:r>
              <a:t>JERRY</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3" name="Google Shape;907;p91"/>
          <p:cNvSpPr txBox="1"/>
          <p:nvPr>
            <p:ph type="body" sz="quarter" idx="4294967295"/>
          </p:nvPr>
        </p:nvSpPr>
        <p:spPr>
          <a:xfrm>
            <a:off x="4719175" y="810037"/>
            <a:ext cx="2627701" cy="572702"/>
          </a:xfrm>
          <a:prstGeom prst="rect">
            <a:avLst/>
          </a:prstGeom>
        </p:spPr>
        <p:txBody>
          <a:bodyPr>
            <a:normAutofit fontScale="100000" lnSpcReduction="0"/>
          </a:bodyPr>
          <a:lstStyle>
            <a:lvl1pPr marL="0" indent="0" defTabSz="557784">
              <a:spcBef>
                <a:spcPts val="900"/>
              </a:spcBef>
              <a:buSzTx/>
              <a:buNone/>
              <a:defRPr sz="1220">
                <a:latin typeface="Montserrat"/>
                <a:ea typeface="Montserrat"/>
                <a:cs typeface="Montserrat"/>
                <a:sym typeface="Montserrat"/>
              </a:defRPr>
            </a:lvl1pPr>
          </a:lstStyle>
          <a:p>
            <a:pPr/>
            <a:r>
              <a:t>“I read the email out of obligation to a friend”</a:t>
            </a:r>
          </a:p>
        </p:txBody>
      </p:sp>
      <p:sp>
        <p:nvSpPr>
          <p:cNvPr id="1104" name="Google Shape;908;p91"/>
          <p:cNvSpPr txBox="1"/>
          <p:nvPr/>
        </p:nvSpPr>
        <p:spPr>
          <a:xfrm>
            <a:off x="4719163" y="2641874"/>
            <a:ext cx="3453601"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defTabSz="384047">
              <a:spcBef>
                <a:spcPts val="600"/>
              </a:spcBef>
              <a:defRPr sz="839">
                <a:latin typeface="Montserrat"/>
                <a:ea typeface="Montserrat"/>
                <a:cs typeface="Montserrat"/>
                <a:sym typeface="Montserrat"/>
              </a:defRPr>
            </a:pPr>
            <a:r>
              <a:t>Only wants to donate to organizations he knows </a:t>
            </a:r>
            <a:r>
              <a:rPr b="1" i="1" u="sng"/>
              <a:t>yet</a:t>
            </a:r>
            <a:r>
              <a:t> considered donating to a talented 18 year old from New Orleans who he has never met</a:t>
            </a:r>
          </a:p>
        </p:txBody>
      </p:sp>
      <p:sp>
        <p:nvSpPr>
          <p:cNvPr id="1105" name="Google Shape;909;p91"/>
          <p:cNvSpPr/>
          <p:nvPr/>
        </p:nvSpPr>
        <p:spPr>
          <a:xfrm>
            <a:off x="4614400" y="484145"/>
            <a:ext cx="26501" cy="1277323"/>
          </a:xfrm>
          <a:prstGeom prst="rect">
            <a:avLst/>
          </a:prstGeom>
          <a:solidFill>
            <a:schemeClr val="accent1"/>
          </a:solidFill>
          <a:ln w="12700">
            <a:miter lim="400000"/>
          </a:ln>
        </p:spPr>
        <p:txBody>
          <a:bodyPr lIns="0" tIns="0" rIns="0" bIns="0" anchor="ctr"/>
          <a:lstStyle/>
          <a:p>
            <a:pPr>
              <a:defRPr sz="2000"/>
            </a:pPr>
          </a:p>
        </p:txBody>
      </p:sp>
      <p:sp>
        <p:nvSpPr>
          <p:cNvPr id="1106" name="Google Shape;910;p91"/>
          <p:cNvSpPr/>
          <p:nvPr/>
        </p:nvSpPr>
        <p:spPr>
          <a:xfrm>
            <a:off x="4614388" y="2304375"/>
            <a:ext cx="26501" cy="1711571"/>
          </a:xfrm>
          <a:prstGeom prst="rect">
            <a:avLst/>
          </a:prstGeom>
          <a:solidFill>
            <a:schemeClr val="accent1"/>
          </a:solidFill>
          <a:ln w="12700">
            <a:miter lim="400000"/>
          </a:ln>
        </p:spPr>
        <p:txBody>
          <a:bodyPr lIns="0" tIns="0" rIns="0" bIns="0" anchor="ctr"/>
          <a:lstStyle/>
          <a:p>
            <a:pPr>
              <a:defRPr sz="2000"/>
            </a:pPr>
          </a:p>
        </p:txBody>
      </p:sp>
      <p:sp>
        <p:nvSpPr>
          <p:cNvPr id="1107" name="Google Shape;911;p91"/>
          <p:cNvSpPr txBox="1"/>
          <p:nvPr/>
        </p:nvSpPr>
        <p:spPr>
          <a:xfrm>
            <a:off x="4719175" y="510374"/>
            <a:ext cx="2285701" cy="33750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TENSION</a:t>
            </a:r>
          </a:p>
        </p:txBody>
      </p:sp>
      <p:sp>
        <p:nvSpPr>
          <p:cNvPr id="1108" name="Google Shape;912;p91"/>
          <p:cNvSpPr txBox="1"/>
          <p:nvPr/>
        </p:nvSpPr>
        <p:spPr>
          <a:xfrm>
            <a:off x="4719178" y="2304375"/>
            <a:ext cx="2962202"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CONTRADICTION</a:t>
            </a:r>
          </a:p>
        </p:txBody>
      </p:sp>
      <p:pic>
        <p:nvPicPr>
          <p:cNvPr id="1109" name="Google Shape;913;p91" descr="Google Shape;913;p91"/>
          <p:cNvPicPr>
            <a:picLocks noChangeAspect="1"/>
          </p:cNvPicPr>
          <p:nvPr/>
        </p:nvPicPr>
        <p:blipFill>
          <a:blip r:embed="rId2">
            <a:extLst/>
          </a:blip>
          <a:stretch>
            <a:fillRect/>
          </a:stretch>
        </p:blipFill>
        <p:spPr>
          <a:xfrm>
            <a:off x="671749" y="2014424"/>
            <a:ext cx="3323728" cy="1711576"/>
          </a:xfrm>
          <a:prstGeom prst="rect">
            <a:avLst/>
          </a:prstGeom>
          <a:ln w="12700">
            <a:miter lim="400000"/>
          </a:ln>
        </p:spPr>
      </p:pic>
      <p:sp>
        <p:nvSpPr>
          <p:cNvPr id="1110" name="Google Shape;914;p91"/>
          <p:cNvSpPr txBox="1"/>
          <p:nvPr/>
        </p:nvSpPr>
        <p:spPr>
          <a:xfrm>
            <a:off x="671749" y="1230774"/>
            <a:ext cx="3146101" cy="1097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3000">
                <a:latin typeface="Reem Kufi"/>
                <a:ea typeface="Reem Kufi"/>
                <a:cs typeface="Reem Kufi"/>
                <a:sym typeface="Reem Kufi"/>
              </a:defRPr>
            </a:lvl1pPr>
          </a:lstStyle>
          <a:p>
            <a:pPr/>
            <a:r>
              <a:t>ANALYSIS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2" name="Google Shape;919;p92"/>
          <p:cNvSpPr txBox="1"/>
          <p:nvPr>
            <p:ph type="body" sz="quarter" idx="4294967295"/>
          </p:nvPr>
        </p:nvSpPr>
        <p:spPr>
          <a:xfrm>
            <a:off x="1291303" y="1601378"/>
            <a:ext cx="6544500" cy="572702"/>
          </a:xfrm>
          <a:prstGeom prst="rect">
            <a:avLst/>
          </a:prstGeom>
        </p:spPr>
        <p:txBody>
          <a:bodyPr>
            <a:normAutofit fontScale="100000" lnSpcReduction="0"/>
          </a:bodyPr>
          <a:lstStyle>
            <a:lvl1pPr marL="0" indent="0" defTabSz="658368">
              <a:spcBef>
                <a:spcPts val="1100"/>
              </a:spcBef>
              <a:buSzTx/>
              <a:buNone/>
              <a:defRPr sz="1728">
                <a:latin typeface="Montserrat"/>
                <a:ea typeface="Montserrat"/>
                <a:cs typeface="Montserrat"/>
                <a:sym typeface="Montserrat"/>
              </a:defRPr>
            </a:lvl1pPr>
          </a:lstStyle>
          <a:p>
            <a:pPr/>
            <a:r>
              <a:t>People have a personal attachment to their money and donations</a:t>
            </a:r>
          </a:p>
        </p:txBody>
      </p:sp>
      <p:sp>
        <p:nvSpPr>
          <p:cNvPr id="1113" name="Google Shape;920;p92"/>
          <p:cNvSpPr txBox="1"/>
          <p:nvPr/>
        </p:nvSpPr>
        <p:spPr>
          <a:xfrm>
            <a:off x="1291274" y="3128399"/>
            <a:ext cx="6419101"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sz="1296">
                <a:latin typeface="Montserrat"/>
                <a:ea typeface="Montserrat"/>
                <a:cs typeface="Montserrat"/>
                <a:sym typeface="Montserrat"/>
              </a:defRPr>
            </a:lvl1pPr>
          </a:lstStyle>
          <a:p>
            <a:pPr/>
            <a:r>
              <a:t>A way for donors to see the impact of their philanthropy in the arts on a personal level</a:t>
            </a:r>
          </a:p>
        </p:txBody>
      </p:sp>
      <p:sp>
        <p:nvSpPr>
          <p:cNvPr id="1114" name="Google Shape;921;p92"/>
          <p:cNvSpPr/>
          <p:nvPr/>
        </p:nvSpPr>
        <p:spPr>
          <a:xfrm>
            <a:off x="1101777" y="1301699"/>
            <a:ext cx="47932" cy="1052919"/>
          </a:xfrm>
          <a:prstGeom prst="rect">
            <a:avLst/>
          </a:prstGeom>
          <a:solidFill>
            <a:schemeClr val="accent1"/>
          </a:solidFill>
          <a:ln w="12700">
            <a:miter lim="400000"/>
          </a:ln>
        </p:spPr>
        <p:txBody>
          <a:bodyPr lIns="0" tIns="0" rIns="0" bIns="0" anchor="ctr"/>
          <a:lstStyle/>
          <a:p>
            <a:pPr>
              <a:defRPr sz="2400"/>
            </a:pPr>
          </a:p>
        </p:txBody>
      </p:sp>
      <p:sp>
        <p:nvSpPr>
          <p:cNvPr id="1115" name="Google Shape;922;p92"/>
          <p:cNvSpPr/>
          <p:nvPr/>
        </p:nvSpPr>
        <p:spPr>
          <a:xfrm>
            <a:off x="1101781" y="2790901"/>
            <a:ext cx="47931" cy="1176635"/>
          </a:xfrm>
          <a:prstGeom prst="rect">
            <a:avLst/>
          </a:prstGeom>
          <a:solidFill>
            <a:schemeClr val="accent1"/>
          </a:solidFill>
          <a:ln w="12700">
            <a:miter lim="400000"/>
          </a:ln>
        </p:spPr>
        <p:txBody>
          <a:bodyPr lIns="0" tIns="0" rIns="0" bIns="0" anchor="ctr"/>
          <a:lstStyle/>
          <a:p>
            <a:pPr>
              <a:defRPr sz="2400"/>
            </a:pPr>
          </a:p>
        </p:txBody>
      </p:sp>
      <p:sp>
        <p:nvSpPr>
          <p:cNvPr id="1116" name="Google Shape;923;p92"/>
          <p:cNvSpPr txBox="1"/>
          <p:nvPr/>
        </p:nvSpPr>
        <p:spPr>
          <a:xfrm>
            <a:off x="1291302" y="1301703"/>
            <a:ext cx="41340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11479">
              <a:spcBef>
                <a:spcPts val="700"/>
              </a:spcBef>
              <a:defRPr b="1" sz="1079">
                <a:latin typeface="Montserrat"/>
                <a:ea typeface="Montserrat"/>
                <a:cs typeface="Montserrat"/>
                <a:sym typeface="Montserrat"/>
              </a:defRPr>
            </a:lvl1pPr>
          </a:lstStyle>
          <a:p>
            <a:pPr/>
            <a:r>
              <a:t>INSIGHT</a:t>
            </a:r>
          </a:p>
        </p:txBody>
      </p:sp>
      <p:sp>
        <p:nvSpPr>
          <p:cNvPr id="1117" name="Google Shape;924;p92"/>
          <p:cNvSpPr txBox="1"/>
          <p:nvPr/>
        </p:nvSpPr>
        <p:spPr>
          <a:xfrm>
            <a:off x="1291309" y="2790904"/>
            <a:ext cx="5357402"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11479">
              <a:spcBef>
                <a:spcPts val="700"/>
              </a:spcBef>
              <a:defRPr b="1" sz="1079">
                <a:latin typeface="Montserrat"/>
                <a:ea typeface="Montserrat"/>
                <a:cs typeface="Montserrat"/>
                <a:sym typeface="Montserrat"/>
              </a:defRPr>
            </a:lvl1pPr>
          </a:lstStyle>
          <a:p>
            <a:pPr/>
            <a:r>
              <a:t>NEED</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9" name="Google Shape;929;p93"/>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120" name="Google Shape;930;p93"/>
          <p:cNvSpPr txBox="1"/>
          <p:nvPr>
            <p:ph type="body" sz="half" idx="1"/>
          </p:nvPr>
        </p:nvSpPr>
        <p:spPr>
          <a:xfrm>
            <a:off x="853024" y="1769174"/>
            <a:ext cx="5921402" cy="1907401"/>
          </a:xfrm>
          <a:prstGeom prst="rect">
            <a:avLst/>
          </a:prstGeom>
        </p:spPr>
        <p:txBody>
          <a:bodyPr/>
          <a:lstStyle/>
          <a:p>
            <a:pPr marL="0" indent="0">
              <a:defRPr sz="2400">
                <a:latin typeface="Montserrat"/>
                <a:ea typeface="Montserrat"/>
                <a:cs typeface="Montserrat"/>
                <a:sym typeface="Montserrat"/>
              </a:defRPr>
            </a:pPr>
            <a:r>
              <a:t>Feels like content can arise “out of a void”</a:t>
            </a:r>
          </a:p>
          <a:p>
            <a:pPr marL="0" indent="0">
              <a:spcBef>
                <a:spcPts val="1600"/>
              </a:spcBef>
              <a:defRPr sz="2400">
                <a:latin typeface="Montserrat"/>
                <a:ea typeface="Montserrat"/>
                <a:cs typeface="Montserrat"/>
                <a:sym typeface="Montserrat"/>
              </a:defRPr>
            </a:pPr>
            <a:r>
              <a:t>Relies on Tik Tok and Instagram algorithms to consume music</a:t>
            </a:r>
          </a:p>
        </p:txBody>
      </p:sp>
      <p:sp>
        <p:nvSpPr>
          <p:cNvPr id="1121" name="Google Shape;931;p93"/>
          <p:cNvSpPr/>
          <p:nvPr/>
        </p:nvSpPr>
        <p:spPr>
          <a:xfrm>
            <a:off x="643799" y="1265099"/>
            <a:ext cx="52922" cy="2556323"/>
          </a:xfrm>
          <a:prstGeom prst="rect">
            <a:avLst/>
          </a:prstGeom>
          <a:solidFill>
            <a:schemeClr val="accent1"/>
          </a:solidFill>
          <a:ln w="12700">
            <a:miter lim="400000"/>
          </a:ln>
        </p:spPr>
        <p:txBody>
          <a:bodyPr lIns="0" tIns="0" rIns="0" bIns="0" anchor="ctr"/>
          <a:lstStyle/>
          <a:p>
            <a:pPr>
              <a:defRPr sz="2400"/>
            </a:pPr>
          </a:p>
        </p:txBody>
      </p:sp>
      <p:sp>
        <p:nvSpPr>
          <p:cNvPr id="1122" name="Google Shape;932;p93"/>
          <p:cNvSpPr txBox="1"/>
          <p:nvPr/>
        </p:nvSpPr>
        <p:spPr>
          <a:xfrm>
            <a:off x="853037" y="1265100"/>
            <a:ext cx="7214400" cy="5040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813816">
              <a:spcBef>
                <a:spcPts val="1400"/>
              </a:spcBef>
              <a:defRPr b="1" sz="2136">
                <a:latin typeface="Montserrat"/>
                <a:ea typeface="Montserrat"/>
                <a:cs typeface="Montserrat"/>
                <a:sym typeface="Montserrat"/>
              </a:defRPr>
            </a:lvl1pPr>
          </a:lstStyle>
          <a:p>
            <a:pPr/>
            <a:r>
              <a:t>CONTRADICTION/SURPRISE</a:t>
            </a:r>
          </a:p>
        </p:txBody>
      </p:sp>
      <p:pic>
        <p:nvPicPr>
          <p:cNvPr id="1123" name="Google Shape;933;p93" descr="Google Shape;933;p93"/>
          <p:cNvPicPr>
            <a:picLocks noChangeAspect="1"/>
          </p:cNvPicPr>
          <p:nvPr/>
        </p:nvPicPr>
        <p:blipFill>
          <a:blip r:embed="rId2">
            <a:extLst/>
          </a:blip>
          <a:stretch>
            <a:fillRect/>
          </a:stretch>
        </p:blipFill>
        <p:spPr>
          <a:xfrm>
            <a:off x="5586774" y="960749"/>
            <a:ext cx="4296002" cy="3222002"/>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125" name="Google Shape;938;p94"/>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126" name="Google Shape;939;p94"/>
          <p:cNvSpPr txBox="1"/>
          <p:nvPr>
            <p:ph type="body" sz="quarter" idx="1"/>
          </p:nvPr>
        </p:nvSpPr>
        <p:spPr>
          <a:xfrm>
            <a:off x="964374" y="1513299"/>
            <a:ext cx="4785602" cy="572701"/>
          </a:xfrm>
          <a:prstGeom prst="rect">
            <a:avLst/>
          </a:prstGeom>
        </p:spPr>
        <p:txBody>
          <a:bodyPr/>
          <a:lstStyle>
            <a:lvl1pPr marL="0" indent="0" defTabSz="557784">
              <a:spcBef>
                <a:spcPts val="900"/>
              </a:spcBef>
              <a:defRPr sz="1220">
                <a:latin typeface="Montserrat"/>
                <a:ea typeface="Montserrat"/>
                <a:cs typeface="Montserrat"/>
                <a:sym typeface="Montserrat"/>
              </a:defRPr>
            </a:lvl1pPr>
          </a:lstStyle>
          <a:p>
            <a:pPr/>
            <a:r>
              <a:t>Social media algorithms take away the enjoyment of art exploration</a:t>
            </a:r>
          </a:p>
        </p:txBody>
      </p:sp>
      <p:sp>
        <p:nvSpPr>
          <p:cNvPr id="1127" name="Google Shape;940;p94"/>
          <p:cNvSpPr/>
          <p:nvPr/>
        </p:nvSpPr>
        <p:spPr>
          <a:xfrm>
            <a:off x="906113" y="1263637"/>
            <a:ext cx="54037" cy="1094505"/>
          </a:xfrm>
          <a:prstGeom prst="rect">
            <a:avLst/>
          </a:prstGeom>
          <a:solidFill>
            <a:schemeClr val="accent1"/>
          </a:solidFill>
          <a:ln w="12700">
            <a:miter lim="400000"/>
          </a:ln>
        </p:spPr>
        <p:txBody>
          <a:bodyPr lIns="0" tIns="0" rIns="0" bIns="0" anchor="ctr"/>
          <a:lstStyle/>
          <a:p>
            <a:pPr>
              <a:defRPr sz="2000"/>
            </a:pPr>
          </a:p>
        </p:txBody>
      </p:sp>
      <p:sp>
        <p:nvSpPr>
          <p:cNvPr id="1128" name="Google Shape;941;p94"/>
          <p:cNvSpPr txBox="1"/>
          <p:nvPr/>
        </p:nvSpPr>
        <p:spPr>
          <a:xfrm>
            <a:off x="1012962" y="1187424"/>
            <a:ext cx="4660801" cy="33750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INSIGHT</a:t>
            </a:r>
          </a:p>
        </p:txBody>
      </p:sp>
      <p:sp>
        <p:nvSpPr>
          <p:cNvPr id="1129" name="Google Shape;942;p94"/>
          <p:cNvSpPr txBox="1"/>
          <p:nvPr/>
        </p:nvSpPr>
        <p:spPr>
          <a:xfrm>
            <a:off x="964374" y="2877949"/>
            <a:ext cx="4343101"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557784">
              <a:spcBef>
                <a:spcPts val="900"/>
              </a:spcBef>
              <a:defRPr sz="1220">
                <a:latin typeface="Montserrat"/>
                <a:ea typeface="Montserrat"/>
                <a:cs typeface="Montserrat"/>
                <a:sym typeface="Montserrat"/>
              </a:defRPr>
            </a:lvl1pPr>
          </a:lstStyle>
          <a:p>
            <a:pPr/>
            <a:r>
              <a:t>A way to connect people to the navigation of new artistic content in a personal manner.</a:t>
            </a:r>
          </a:p>
        </p:txBody>
      </p:sp>
      <p:sp>
        <p:nvSpPr>
          <p:cNvPr id="1130" name="Google Shape;943;p94"/>
          <p:cNvSpPr/>
          <p:nvPr/>
        </p:nvSpPr>
        <p:spPr>
          <a:xfrm>
            <a:off x="906113" y="2628277"/>
            <a:ext cx="54037" cy="1094505"/>
          </a:xfrm>
          <a:prstGeom prst="rect">
            <a:avLst/>
          </a:prstGeom>
          <a:solidFill>
            <a:schemeClr val="accent1"/>
          </a:solidFill>
          <a:ln w="12700">
            <a:miter lim="400000"/>
          </a:ln>
        </p:spPr>
        <p:txBody>
          <a:bodyPr lIns="0" tIns="0" rIns="0" bIns="0" anchor="ctr"/>
          <a:lstStyle/>
          <a:p>
            <a:pPr>
              <a:defRPr sz="2000"/>
            </a:pPr>
          </a:p>
        </p:txBody>
      </p:sp>
      <p:sp>
        <p:nvSpPr>
          <p:cNvPr id="1131" name="Google Shape;944;p94"/>
          <p:cNvSpPr txBox="1"/>
          <p:nvPr/>
        </p:nvSpPr>
        <p:spPr>
          <a:xfrm>
            <a:off x="1012962" y="2552065"/>
            <a:ext cx="46608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NEED</a:t>
            </a:r>
          </a:p>
        </p:txBody>
      </p:sp>
      <p:pic>
        <p:nvPicPr>
          <p:cNvPr id="1132" name="Google Shape;945;p94" descr="Google Shape;945;p94"/>
          <p:cNvPicPr>
            <a:picLocks noChangeAspect="1"/>
          </p:cNvPicPr>
          <p:nvPr/>
        </p:nvPicPr>
        <p:blipFill>
          <a:blip r:embed="rId2">
            <a:extLst/>
          </a:blip>
          <a:stretch>
            <a:fillRect/>
          </a:stretch>
        </p:blipFill>
        <p:spPr>
          <a:xfrm>
            <a:off x="5596230" y="1112700"/>
            <a:ext cx="3298295" cy="2470525"/>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4" name="Google Shape;950;p95"/>
          <p:cNvSpPr txBox="1"/>
          <p:nvPr>
            <p:ph type="title" idx="4294967295"/>
          </p:nvPr>
        </p:nvSpPr>
        <p:spPr>
          <a:xfrm>
            <a:off x="1418900" y="349225"/>
            <a:ext cx="6530100" cy="609601"/>
          </a:xfrm>
          <a:prstGeom prst="rect">
            <a:avLst/>
          </a:prstGeom>
        </p:spPr>
        <p:txBody>
          <a:bodyPr lIns="83774" tIns="83774" rIns="83774" bIns="83774">
            <a:normAutofit fontScale="100000" lnSpcReduction="0"/>
          </a:bodyPr>
          <a:lstStyle>
            <a:lvl1pPr algn="ctr"/>
          </a:lstStyle>
          <a:p>
            <a:pPr/>
            <a:r>
              <a:t>KAWENA</a:t>
            </a:r>
          </a:p>
        </p:txBody>
      </p:sp>
      <p:pic>
        <p:nvPicPr>
          <p:cNvPr id="1135" name="Google Shape;951;p95" descr="Google Shape;951;p95"/>
          <p:cNvPicPr>
            <a:picLocks noChangeAspect="1"/>
          </p:cNvPicPr>
          <p:nvPr/>
        </p:nvPicPr>
        <p:blipFill>
          <a:blip r:embed="rId2">
            <a:extLst/>
          </a:blip>
          <a:srcRect l="0" t="5078" r="0" b="0"/>
          <a:stretch>
            <a:fillRect/>
          </a:stretch>
        </p:blipFill>
        <p:spPr>
          <a:xfrm>
            <a:off x="511374" y="1014724"/>
            <a:ext cx="8121279" cy="4128777"/>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7" name="Google Shape;956;p96"/>
          <p:cNvSpPr/>
          <p:nvPr/>
        </p:nvSpPr>
        <p:spPr>
          <a:xfrm>
            <a:off x="1292287" y="950745"/>
            <a:ext cx="6559426" cy="3779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50"/>
                </a:moveTo>
                <a:lnTo>
                  <a:pt x="10771" y="10750"/>
                </a:lnTo>
                <a:lnTo>
                  <a:pt x="10771" y="0"/>
                </a:lnTo>
                <a:lnTo>
                  <a:pt x="10829" y="0"/>
                </a:lnTo>
                <a:lnTo>
                  <a:pt x="10829" y="10750"/>
                </a:lnTo>
                <a:lnTo>
                  <a:pt x="21600" y="10750"/>
                </a:lnTo>
                <a:lnTo>
                  <a:pt x="21600" y="10850"/>
                </a:lnTo>
                <a:lnTo>
                  <a:pt x="10829" y="10850"/>
                </a:lnTo>
                <a:lnTo>
                  <a:pt x="10829" y="21600"/>
                </a:lnTo>
                <a:lnTo>
                  <a:pt x="10771" y="21600"/>
                </a:lnTo>
                <a:lnTo>
                  <a:pt x="10771" y="10850"/>
                </a:lnTo>
                <a:lnTo>
                  <a:pt x="0" y="10850"/>
                </a:lnTo>
                <a:close/>
              </a:path>
            </a:pathLst>
          </a:custGeom>
          <a:solidFill>
            <a:schemeClr val="accent4"/>
          </a:solidFill>
          <a:ln>
            <a:solidFill>
              <a:srgbClr val="000000"/>
            </a:solidFill>
          </a:ln>
        </p:spPr>
        <p:txBody>
          <a:bodyPr lIns="0" tIns="0" rIns="0" bIns="0" anchor="ctr"/>
          <a:lstStyle/>
          <a:p>
            <a:pPr/>
          </a:p>
        </p:txBody>
      </p:sp>
      <p:sp>
        <p:nvSpPr>
          <p:cNvPr id="1138" name="Google Shape;957;p96"/>
          <p:cNvSpPr txBox="1"/>
          <p:nvPr>
            <p:ph type="title" idx="4294967295"/>
          </p:nvPr>
        </p:nvSpPr>
        <p:spPr>
          <a:xfrm>
            <a:off x="1205925" y="714549"/>
            <a:ext cx="923100" cy="609601"/>
          </a:xfrm>
          <a:prstGeom prst="rect">
            <a:avLst/>
          </a:prstGeom>
        </p:spPr>
        <p:txBody>
          <a:bodyPr lIns="83774" tIns="83774" rIns="83774" bIns="83774">
            <a:normAutofit fontScale="100000" lnSpcReduction="0"/>
          </a:bodyPr>
          <a:lstStyle>
            <a:lvl1pPr algn="ctr">
              <a:defRPr sz="2600">
                <a:solidFill>
                  <a:srgbClr val="E3AEAE"/>
                </a:solidFill>
              </a:defRPr>
            </a:lvl1pPr>
          </a:lstStyle>
          <a:p>
            <a:pPr/>
            <a:r>
              <a:t>SAY</a:t>
            </a:r>
          </a:p>
        </p:txBody>
      </p:sp>
      <p:sp>
        <p:nvSpPr>
          <p:cNvPr id="1139" name="Google Shape;958;p96"/>
          <p:cNvSpPr txBox="1"/>
          <p:nvPr/>
        </p:nvSpPr>
        <p:spPr>
          <a:xfrm>
            <a:off x="886199" y="2873700"/>
            <a:ext cx="12922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rgbClr val="B92B2B"/>
                </a:solidFill>
                <a:latin typeface="Reem Kufi"/>
                <a:ea typeface="Reem Kufi"/>
                <a:cs typeface="Reem Kufi"/>
                <a:sym typeface="Reem Kufi"/>
              </a:defRPr>
            </a:lvl1pPr>
          </a:lstStyle>
          <a:p>
            <a:pPr/>
            <a:r>
              <a:t>DO</a:t>
            </a:r>
          </a:p>
        </p:txBody>
      </p:sp>
      <p:sp>
        <p:nvSpPr>
          <p:cNvPr id="1140" name="Google Shape;959;p96"/>
          <p:cNvSpPr txBox="1"/>
          <p:nvPr/>
        </p:nvSpPr>
        <p:spPr>
          <a:xfrm>
            <a:off x="4530525" y="722199"/>
            <a:ext cx="14353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chemeClr val="accent1"/>
                </a:solidFill>
                <a:latin typeface="Reem Kufi"/>
                <a:ea typeface="Reem Kufi"/>
                <a:cs typeface="Reem Kufi"/>
                <a:sym typeface="Reem Kufi"/>
              </a:defRPr>
            </a:lvl1pPr>
          </a:lstStyle>
          <a:p>
            <a:pPr/>
            <a:r>
              <a:t>THINK</a:t>
            </a:r>
          </a:p>
        </p:txBody>
      </p:sp>
      <p:sp>
        <p:nvSpPr>
          <p:cNvPr id="1141" name="Google Shape;960;p96"/>
          <p:cNvSpPr txBox="1"/>
          <p:nvPr/>
        </p:nvSpPr>
        <p:spPr>
          <a:xfrm>
            <a:off x="4454325" y="2873700"/>
            <a:ext cx="14353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rgbClr val="5B9CCC"/>
                </a:solidFill>
                <a:latin typeface="Reem Kufi"/>
                <a:ea typeface="Reem Kufi"/>
                <a:cs typeface="Reem Kufi"/>
                <a:sym typeface="Reem Kufi"/>
              </a:defRPr>
            </a:lvl1pPr>
          </a:lstStyle>
          <a:p>
            <a:pPr/>
            <a:r>
              <a:t>FEEL</a:t>
            </a:r>
          </a:p>
        </p:txBody>
      </p:sp>
      <p:sp>
        <p:nvSpPr>
          <p:cNvPr id="1142" name="Google Shape;961;p96"/>
          <p:cNvSpPr txBox="1"/>
          <p:nvPr/>
        </p:nvSpPr>
        <p:spPr>
          <a:xfrm>
            <a:off x="1205925" y="1256925"/>
            <a:ext cx="24540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“[Hula] is </a:t>
            </a:r>
            <a:r>
              <a:rPr b="1"/>
              <a:t>not</a:t>
            </a:r>
            <a:r>
              <a:t> just for your </a:t>
            </a:r>
            <a:r>
              <a:rPr b="1"/>
              <a:t>entertainment</a:t>
            </a:r>
            <a:r>
              <a:t>”</a:t>
            </a:r>
          </a:p>
        </p:txBody>
      </p:sp>
      <p:sp>
        <p:nvSpPr>
          <p:cNvPr id="1143" name="Google Shape;962;p96"/>
          <p:cNvSpPr txBox="1"/>
          <p:nvPr/>
        </p:nvSpPr>
        <p:spPr>
          <a:xfrm>
            <a:off x="1205925" y="2003250"/>
            <a:ext cx="2967601" cy="6146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a:ea typeface="Montserrat"/>
                <a:cs typeface="Montserrat"/>
                <a:sym typeface="Montserrat"/>
              </a:defRPr>
            </a:lvl1pPr>
          </a:lstStyle>
          <a:p>
            <a:pPr/>
            <a:r>
              <a:t>“Hard to be confident enough to ask questions”</a:t>
            </a:r>
          </a:p>
        </p:txBody>
      </p:sp>
      <p:sp>
        <p:nvSpPr>
          <p:cNvPr id="1144" name="Google Shape;963;p96"/>
          <p:cNvSpPr txBox="1"/>
          <p:nvPr/>
        </p:nvSpPr>
        <p:spPr>
          <a:xfrm>
            <a:off x="4742500" y="1256925"/>
            <a:ext cx="2454001" cy="1046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a:ea typeface="Montserrat"/>
                <a:cs typeface="Montserrat"/>
                <a:sym typeface="Montserrat"/>
              </a:defRPr>
            </a:lvl1pPr>
          </a:lstStyle>
          <a:p>
            <a:pPr/>
            <a:r>
              <a:t>People from outside of culture aren’t easily engaged with history behind the art</a:t>
            </a:r>
          </a:p>
        </p:txBody>
      </p:sp>
      <p:sp>
        <p:nvSpPr>
          <p:cNvPr id="1145" name="Google Shape;964;p96"/>
          <p:cNvSpPr txBox="1"/>
          <p:nvPr/>
        </p:nvSpPr>
        <p:spPr>
          <a:xfrm>
            <a:off x="4742500" y="2218650"/>
            <a:ext cx="32361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a:ea typeface="Montserrat"/>
                <a:cs typeface="Montserrat"/>
                <a:sym typeface="Montserrat"/>
              </a:defRPr>
            </a:lvl1pPr>
          </a:lstStyle>
          <a:p>
            <a:pPr/>
            <a:r>
              <a:t>People judge your culture based on looks rather than practice </a:t>
            </a:r>
          </a:p>
        </p:txBody>
      </p:sp>
      <p:sp>
        <p:nvSpPr>
          <p:cNvPr id="1146" name="Google Shape;965;p96"/>
          <p:cNvSpPr txBox="1"/>
          <p:nvPr/>
        </p:nvSpPr>
        <p:spPr>
          <a:xfrm>
            <a:off x="4742500" y="3343475"/>
            <a:ext cx="3236101" cy="1694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Burdening</a:t>
            </a:r>
          </a:p>
          <a:p>
            <a:pPr/>
            <a:endParaRPr>
              <a:latin typeface="Montserrat"/>
              <a:ea typeface="Montserrat"/>
              <a:cs typeface="Montserrat"/>
              <a:sym typeface="Montserrat"/>
            </a:endParaRPr>
          </a:p>
          <a:p>
            <a:pPr>
              <a:defRPr b="1">
                <a:latin typeface="Montserrat"/>
                <a:ea typeface="Montserrat"/>
                <a:cs typeface="Montserrat"/>
                <a:sym typeface="Montserrat"/>
              </a:defRPr>
            </a:pPr>
            <a:r>
              <a:t>Exoticized</a:t>
            </a:r>
          </a:p>
          <a:p>
            <a:pPr/>
            <a:endParaRPr>
              <a:latin typeface="Montserrat"/>
              <a:ea typeface="Montserrat"/>
              <a:cs typeface="Montserrat"/>
              <a:sym typeface="Montserrat"/>
            </a:endParaRPr>
          </a:p>
          <a:p>
            <a:pPr>
              <a:defRPr b="1">
                <a:latin typeface="Montserrat"/>
                <a:ea typeface="Montserrat"/>
                <a:cs typeface="Montserrat"/>
                <a:sym typeface="Montserrat"/>
              </a:defRPr>
            </a:pPr>
            <a:r>
              <a:t>Unseen</a:t>
            </a:r>
          </a:p>
          <a:p>
            <a:pPr/>
            <a:endParaRPr b="1">
              <a:latin typeface="Montserrat"/>
              <a:ea typeface="Montserrat"/>
              <a:cs typeface="Montserrat"/>
              <a:sym typeface="Montserrat"/>
            </a:endParaRPr>
          </a:p>
          <a:p>
            <a:pPr>
              <a:defRPr>
                <a:latin typeface="Montserrat"/>
                <a:ea typeface="Montserrat"/>
                <a:cs typeface="Montserrat"/>
                <a:sym typeface="Montserrat"/>
              </a:defRPr>
            </a:pPr>
            <a:r>
              <a:t>Stereotyped</a:t>
            </a:r>
          </a:p>
        </p:txBody>
      </p:sp>
      <p:sp>
        <p:nvSpPr>
          <p:cNvPr id="1147" name="Google Shape;966;p96"/>
          <p:cNvSpPr txBox="1"/>
          <p:nvPr/>
        </p:nvSpPr>
        <p:spPr>
          <a:xfrm>
            <a:off x="1205925" y="3343475"/>
            <a:ext cx="3063601" cy="1262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Sends </a:t>
            </a:r>
            <a:r>
              <a:rPr b="1"/>
              <a:t>personal recommendation</a:t>
            </a:r>
            <a:r>
              <a:t> to people directly</a:t>
            </a:r>
          </a:p>
          <a:p>
            <a:pPr/>
            <a:endParaRPr>
              <a:latin typeface="Montserrat"/>
              <a:ea typeface="Montserrat"/>
              <a:cs typeface="Montserrat"/>
              <a:sym typeface="Montserrat"/>
            </a:endParaRPr>
          </a:p>
          <a:p>
            <a:pPr>
              <a:defRPr>
                <a:latin typeface="Montserrat"/>
                <a:ea typeface="Montserrat"/>
                <a:cs typeface="Montserrat"/>
                <a:sym typeface="Montserrat"/>
              </a:defRPr>
            </a:pPr>
            <a:r>
              <a:t>Got a Polynesian tattoo of her </a:t>
            </a:r>
            <a:r>
              <a:rPr b="1"/>
              <a:t>genealogy </a:t>
            </a:r>
            <a:r>
              <a:t>in the NACC at Stanford</a:t>
            </a:r>
          </a:p>
        </p:txBody>
      </p:sp>
      <p:sp>
        <p:nvSpPr>
          <p:cNvPr id="1148" name="Google Shape;967;p96"/>
          <p:cNvSpPr txBox="1"/>
          <p:nvPr/>
        </p:nvSpPr>
        <p:spPr>
          <a:xfrm>
            <a:off x="7870300" y="-1"/>
            <a:ext cx="1338001" cy="489602"/>
          </a:xfrm>
          <a:prstGeom prst="rect">
            <a:avLst/>
          </a:prstGeom>
          <a:solidFill>
            <a:schemeClr val="accent1"/>
          </a:solidFill>
          <a:ln>
            <a:solidFill>
              <a:schemeClr val="accent4"/>
            </a:solidFill>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000">
                <a:solidFill>
                  <a:srgbClr val="FFFFFF"/>
                </a:solidFill>
                <a:latin typeface="Reem Kufi"/>
                <a:ea typeface="Reem Kufi"/>
                <a:cs typeface="Reem Kufi"/>
                <a:sym typeface="Reem Kufi"/>
              </a:defRPr>
            </a:lvl1pPr>
          </a:lstStyle>
          <a:p>
            <a:pPr/>
            <a:r>
              <a:t>KAWENA</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2" name="Google Shape;972;p97"/>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153" name="Google Shape;973;p97"/>
          <p:cNvSpPr txBox="1"/>
          <p:nvPr>
            <p:ph type="body" sz="half" idx="1"/>
          </p:nvPr>
        </p:nvSpPr>
        <p:spPr>
          <a:xfrm>
            <a:off x="910672" y="1707250"/>
            <a:ext cx="3866102" cy="2594701"/>
          </a:xfrm>
          <a:prstGeom prst="rect">
            <a:avLst/>
          </a:prstGeom>
        </p:spPr>
        <p:txBody>
          <a:bodyPr/>
          <a:lstStyle/>
          <a:p>
            <a:pPr marL="0" indent="0">
              <a:defRPr sz="2000">
                <a:latin typeface="Montserrat"/>
                <a:ea typeface="Montserrat"/>
                <a:cs typeface="Montserrat"/>
                <a:sym typeface="Montserrat"/>
              </a:defRPr>
            </a:pPr>
            <a:r>
              <a:t>“[Hula] is not just for your entertainment”</a:t>
            </a:r>
          </a:p>
          <a:p>
            <a:pPr marL="0" indent="0">
              <a:spcBef>
                <a:spcPts val="1600"/>
              </a:spcBef>
              <a:defRPr sz="2000">
                <a:latin typeface="Montserrat"/>
                <a:ea typeface="Montserrat"/>
                <a:cs typeface="Montserrat"/>
                <a:sym typeface="Montserrat"/>
              </a:defRPr>
            </a:pPr>
            <a:r>
              <a:t>Performs in front of Western audiences</a:t>
            </a:r>
          </a:p>
        </p:txBody>
      </p:sp>
      <p:sp>
        <p:nvSpPr>
          <p:cNvPr id="1154" name="Google Shape;974;p97"/>
          <p:cNvSpPr/>
          <p:nvPr/>
        </p:nvSpPr>
        <p:spPr>
          <a:xfrm>
            <a:off x="719998" y="1217350"/>
            <a:ext cx="48231" cy="2594709"/>
          </a:xfrm>
          <a:prstGeom prst="rect">
            <a:avLst/>
          </a:prstGeom>
          <a:solidFill>
            <a:schemeClr val="accent1"/>
          </a:solidFill>
          <a:ln w="12700">
            <a:miter lim="400000"/>
          </a:ln>
        </p:spPr>
        <p:txBody>
          <a:bodyPr lIns="0" tIns="0" rIns="0" bIns="0" anchor="ctr"/>
          <a:lstStyle/>
          <a:p>
            <a:pPr>
              <a:defRPr sz="2400"/>
            </a:pPr>
          </a:p>
        </p:txBody>
      </p:sp>
      <p:sp>
        <p:nvSpPr>
          <p:cNvPr id="1155" name="Google Shape;975;p97"/>
          <p:cNvSpPr txBox="1"/>
          <p:nvPr/>
        </p:nvSpPr>
        <p:spPr>
          <a:xfrm>
            <a:off x="910664" y="1217350"/>
            <a:ext cx="55935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11479">
              <a:spcBef>
                <a:spcPts val="700"/>
              </a:spcBef>
              <a:defRPr b="1" sz="1079">
                <a:latin typeface="Montserrat"/>
                <a:ea typeface="Montserrat"/>
                <a:cs typeface="Montserrat"/>
                <a:sym typeface="Montserrat"/>
              </a:defRPr>
            </a:lvl1pPr>
          </a:lstStyle>
          <a:p>
            <a:pPr/>
            <a:r>
              <a:t>Tension/Contradiction</a:t>
            </a:r>
          </a:p>
        </p:txBody>
      </p:sp>
      <p:pic>
        <p:nvPicPr>
          <p:cNvPr id="1156" name="Google Shape;976;p97" descr="Google Shape;976;p97"/>
          <p:cNvPicPr>
            <a:picLocks noChangeAspect="1"/>
          </p:cNvPicPr>
          <p:nvPr/>
        </p:nvPicPr>
        <p:blipFill>
          <a:blip r:embed="rId3">
            <a:extLst/>
          </a:blip>
          <a:stretch>
            <a:fillRect/>
          </a:stretch>
        </p:blipFill>
        <p:spPr>
          <a:xfrm>
            <a:off x="4919174" y="1112700"/>
            <a:ext cx="3960726" cy="2546176"/>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0" name="Google Shape;981;p98"/>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161" name="Google Shape;982;p98"/>
          <p:cNvSpPr txBox="1"/>
          <p:nvPr>
            <p:ph type="body" sz="quarter" idx="1"/>
          </p:nvPr>
        </p:nvSpPr>
        <p:spPr>
          <a:xfrm>
            <a:off x="686174" y="1543224"/>
            <a:ext cx="7120802" cy="572702"/>
          </a:xfrm>
          <a:prstGeom prst="rect">
            <a:avLst/>
          </a:prstGeom>
        </p:spPr>
        <p:txBody>
          <a:bodyPr/>
          <a:lstStyle>
            <a:lvl1pPr marL="0" indent="0" defTabSz="594359">
              <a:spcBef>
                <a:spcPts val="1000"/>
              </a:spcBef>
              <a:defRPr sz="1300">
                <a:latin typeface="Montserrat"/>
                <a:ea typeface="Montserrat"/>
                <a:cs typeface="Montserrat"/>
                <a:sym typeface="Montserrat"/>
              </a:defRPr>
            </a:lvl1pPr>
          </a:lstStyle>
          <a:p>
            <a:pPr/>
            <a:r>
              <a:t>Cultural art is exoticized according to the eye of the beholder, cultural significance is easily lost</a:t>
            </a:r>
          </a:p>
        </p:txBody>
      </p:sp>
      <p:sp>
        <p:nvSpPr>
          <p:cNvPr id="1162" name="Google Shape;983;p98"/>
          <p:cNvSpPr txBox="1"/>
          <p:nvPr/>
        </p:nvSpPr>
        <p:spPr>
          <a:xfrm>
            <a:off x="676425" y="2717924"/>
            <a:ext cx="7379400" cy="57270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566927">
              <a:spcBef>
                <a:spcPts val="900"/>
              </a:spcBef>
              <a:defRPr sz="1240">
                <a:latin typeface="Montserrat"/>
                <a:ea typeface="Montserrat"/>
                <a:cs typeface="Montserrat"/>
                <a:sym typeface="Montserrat"/>
              </a:defRPr>
            </a:lvl1pPr>
          </a:lstStyle>
          <a:p>
            <a:pPr/>
            <a:r>
              <a:t>A way for others to engage with the history/significance of the art without feeling disconnected or bored.</a:t>
            </a:r>
          </a:p>
        </p:txBody>
      </p:sp>
      <p:sp>
        <p:nvSpPr>
          <p:cNvPr id="1163" name="Google Shape;984;p98"/>
          <p:cNvSpPr/>
          <p:nvPr/>
        </p:nvSpPr>
        <p:spPr>
          <a:xfrm>
            <a:off x="463200" y="1217350"/>
            <a:ext cx="56398" cy="937599"/>
          </a:xfrm>
          <a:prstGeom prst="rect">
            <a:avLst/>
          </a:prstGeom>
          <a:solidFill>
            <a:schemeClr val="accent1"/>
          </a:solidFill>
          <a:ln w="12700">
            <a:miter lim="400000"/>
          </a:ln>
        </p:spPr>
        <p:txBody>
          <a:bodyPr lIns="0" tIns="0" rIns="0" bIns="0" anchor="ctr"/>
          <a:lstStyle/>
          <a:p>
            <a:pPr>
              <a:defRPr sz="2000"/>
            </a:pPr>
          </a:p>
        </p:txBody>
      </p:sp>
      <p:sp>
        <p:nvSpPr>
          <p:cNvPr id="1164" name="Google Shape;985;p98"/>
          <p:cNvSpPr/>
          <p:nvPr/>
        </p:nvSpPr>
        <p:spPr>
          <a:xfrm>
            <a:off x="463200" y="2468252"/>
            <a:ext cx="56398" cy="1171598"/>
          </a:xfrm>
          <a:prstGeom prst="rect">
            <a:avLst/>
          </a:prstGeom>
          <a:solidFill>
            <a:schemeClr val="accent1"/>
          </a:solidFill>
          <a:ln w="12700">
            <a:miter lim="400000"/>
          </a:ln>
        </p:spPr>
        <p:txBody>
          <a:bodyPr lIns="0" tIns="0" rIns="0" bIns="0" anchor="ctr"/>
          <a:lstStyle/>
          <a:p>
            <a:pPr>
              <a:defRPr sz="2000"/>
            </a:pPr>
          </a:p>
        </p:txBody>
      </p:sp>
      <p:sp>
        <p:nvSpPr>
          <p:cNvPr id="1165" name="Google Shape;986;p98"/>
          <p:cNvSpPr txBox="1"/>
          <p:nvPr/>
        </p:nvSpPr>
        <p:spPr>
          <a:xfrm>
            <a:off x="574724" y="1159199"/>
            <a:ext cx="2285702"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INSIGHT</a:t>
            </a:r>
          </a:p>
        </p:txBody>
      </p:sp>
      <p:sp>
        <p:nvSpPr>
          <p:cNvPr id="1166" name="Google Shape;987;p98"/>
          <p:cNvSpPr txBox="1"/>
          <p:nvPr/>
        </p:nvSpPr>
        <p:spPr>
          <a:xfrm>
            <a:off x="574718" y="2392039"/>
            <a:ext cx="48645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NEEDS</a:t>
            </a:r>
          </a:p>
        </p:txBody>
      </p:sp>
      <p:sp>
        <p:nvSpPr>
          <p:cNvPr id="1167" name="Google Shape;988;p98"/>
          <p:cNvSpPr txBox="1"/>
          <p:nvPr/>
        </p:nvSpPr>
        <p:spPr>
          <a:xfrm>
            <a:off x="2065124" y="4043400"/>
            <a:ext cx="4574102" cy="513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spcBef>
                <a:spcPts val="1600"/>
              </a:spcBef>
              <a:defRPr i="1" sz="2200">
                <a:latin typeface="Montserrat"/>
                <a:ea typeface="Montserrat"/>
                <a:cs typeface="Montserrat"/>
                <a:sym typeface="Montserrat"/>
              </a:defRPr>
            </a:lvl1pPr>
          </a:lstStyle>
          <a:p>
            <a:pPr/>
            <a:r>
              <a:t>“It’s for us, it’s not just for you”</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1" name="Google Shape;993;p99"/>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172" name="Google Shape;994;p99"/>
          <p:cNvSpPr txBox="1"/>
          <p:nvPr>
            <p:ph type="body" sz="quarter" idx="1"/>
          </p:nvPr>
        </p:nvSpPr>
        <p:spPr>
          <a:xfrm>
            <a:off x="633585" y="1953491"/>
            <a:ext cx="3496800" cy="1107301"/>
          </a:xfrm>
          <a:prstGeom prst="rect">
            <a:avLst/>
          </a:prstGeom>
        </p:spPr>
        <p:txBody>
          <a:bodyPr/>
          <a:lstStyle/>
          <a:p>
            <a:pPr marL="0" indent="0" defTabSz="676655">
              <a:defRPr sz="1480">
                <a:latin typeface="Montserrat"/>
                <a:ea typeface="Montserrat"/>
                <a:cs typeface="Montserrat"/>
                <a:sym typeface="Montserrat"/>
              </a:defRPr>
            </a:pPr>
            <a:r>
              <a:t>Willing to get a tattoo of her genealogy in front of her peers</a:t>
            </a:r>
          </a:p>
          <a:p>
            <a:pPr marL="0" indent="0" defTabSz="676655">
              <a:spcBef>
                <a:spcPts val="1100"/>
              </a:spcBef>
              <a:defRPr sz="1480">
                <a:latin typeface="Montserrat"/>
                <a:ea typeface="Montserrat"/>
                <a:cs typeface="Montserrat"/>
                <a:sym typeface="Montserrat"/>
              </a:defRPr>
            </a:pPr>
            <a:r>
              <a:t>“I am fortunate that I grew up in Hawaii”</a:t>
            </a:r>
          </a:p>
        </p:txBody>
      </p:sp>
      <p:sp>
        <p:nvSpPr>
          <p:cNvPr id="1173" name="Google Shape;995;p99"/>
          <p:cNvSpPr/>
          <p:nvPr/>
        </p:nvSpPr>
        <p:spPr>
          <a:xfrm>
            <a:off x="476474" y="1323400"/>
            <a:ext cx="37366" cy="2454437"/>
          </a:xfrm>
          <a:prstGeom prst="rect">
            <a:avLst/>
          </a:prstGeom>
          <a:solidFill>
            <a:schemeClr val="accent1"/>
          </a:solidFill>
          <a:ln w="12700">
            <a:miter lim="400000"/>
          </a:ln>
        </p:spPr>
        <p:txBody>
          <a:bodyPr lIns="0" tIns="0" rIns="0" bIns="0" anchor="ctr"/>
          <a:lstStyle/>
          <a:p>
            <a:pPr>
              <a:defRPr sz="2000"/>
            </a:pPr>
          </a:p>
        </p:txBody>
      </p:sp>
      <p:sp>
        <p:nvSpPr>
          <p:cNvPr id="1174" name="Google Shape;996;p99"/>
          <p:cNvSpPr txBox="1"/>
          <p:nvPr/>
        </p:nvSpPr>
        <p:spPr>
          <a:xfrm>
            <a:off x="633585" y="1374082"/>
            <a:ext cx="3496800" cy="652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spcBef>
                <a:spcPts val="1600"/>
              </a:spcBef>
              <a:defRPr b="1" sz="2000">
                <a:latin typeface="Montserrat"/>
                <a:ea typeface="Montserrat"/>
                <a:cs typeface="Montserrat"/>
                <a:sym typeface="Montserrat"/>
              </a:defRPr>
            </a:lvl1pPr>
          </a:lstStyle>
          <a:p>
            <a:pPr/>
            <a:r>
              <a:t>SURPRISE</a:t>
            </a:r>
          </a:p>
        </p:txBody>
      </p:sp>
      <p:pic>
        <p:nvPicPr>
          <p:cNvPr id="1175" name="Google Shape;997;p99" descr="Google Shape;997;p99"/>
          <p:cNvPicPr>
            <a:picLocks noChangeAspect="1"/>
          </p:cNvPicPr>
          <p:nvPr/>
        </p:nvPicPr>
        <p:blipFill>
          <a:blip r:embed="rId3">
            <a:extLst/>
          </a:blip>
          <a:srcRect l="0" t="17388" r="0" b="36340"/>
          <a:stretch>
            <a:fillRect/>
          </a:stretch>
        </p:blipFill>
        <p:spPr>
          <a:xfrm>
            <a:off x="4475774" y="1115737"/>
            <a:ext cx="2906551" cy="291202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Google Shape;401;p64"/>
          <p:cNvSpPr txBox="1"/>
          <p:nvPr>
            <p:ph type="title"/>
          </p:nvPr>
        </p:nvSpPr>
        <p:spPr>
          <a:xfrm>
            <a:off x="3781075" y="1635449"/>
            <a:ext cx="1714501" cy="973201"/>
          </a:xfrm>
          <a:prstGeom prst="rect">
            <a:avLst/>
          </a:prstGeom>
        </p:spPr>
        <p:txBody>
          <a:bodyPr/>
          <a:lstStyle>
            <a:lvl1pPr defTabSz="795527">
              <a:defRPr sz="5220"/>
            </a:lvl1pPr>
          </a:lstStyle>
          <a:p>
            <a:pPr/>
            <a:r>
              <a:t>01</a:t>
            </a:r>
          </a:p>
        </p:txBody>
      </p:sp>
      <p:sp>
        <p:nvSpPr>
          <p:cNvPr id="657" name="Google Shape;402;p64"/>
          <p:cNvSpPr txBox="1"/>
          <p:nvPr/>
        </p:nvSpPr>
        <p:spPr>
          <a:xfrm>
            <a:off x="1426550" y="2414275"/>
            <a:ext cx="6522450"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defTabSz="859536">
              <a:defRPr sz="2820">
                <a:latin typeface="Reem Kufi"/>
                <a:ea typeface="Reem Kufi"/>
                <a:cs typeface="Reem Kufi"/>
                <a:sym typeface="Reem Kufi"/>
              </a:defRPr>
            </a:lvl1pPr>
          </a:lstStyle>
          <a:p>
            <a:pPr/>
            <a:r>
              <a:t>NEEDFINDING METHODOLOGY</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9" name="Google Shape;1002;p100"/>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180" name="Google Shape;1003;p100"/>
          <p:cNvSpPr txBox="1"/>
          <p:nvPr>
            <p:ph type="body" sz="quarter" idx="1"/>
          </p:nvPr>
        </p:nvSpPr>
        <p:spPr>
          <a:xfrm>
            <a:off x="1148578" y="2925757"/>
            <a:ext cx="6018302" cy="572701"/>
          </a:xfrm>
          <a:prstGeom prst="rect">
            <a:avLst/>
          </a:prstGeom>
        </p:spPr>
        <p:txBody>
          <a:bodyPr/>
          <a:lstStyle>
            <a:lvl1pPr marL="0" indent="0" defTabSz="557784">
              <a:spcBef>
                <a:spcPts val="900"/>
              </a:spcBef>
              <a:defRPr sz="1220">
                <a:latin typeface="Montserrat"/>
                <a:ea typeface="Montserrat"/>
                <a:cs typeface="Montserrat"/>
                <a:sym typeface="Montserrat"/>
              </a:defRPr>
            </a:lvl1pPr>
          </a:lstStyle>
          <a:p>
            <a:pPr/>
            <a:r>
              <a:t>Greater access to cultural art for minorities who do not have a strong cultural community. </a:t>
            </a:r>
          </a:p>
        </p:txBody>
      </p:sp>
      <p:sp>
        <p:nvSpPr>
          <p:cNvPr id="1181" name="Google Shape;1004;p100"/>
          <p:cNvSpPr txBox="1"/>
          <p:nvPr/>
        </p:nvSpPr>
        <p:spPr>
          <a:xfrm>
            <a:off x="1091993" y="1554711"/>
            <a:ext cx="62157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557784">
              <a:spcBef>
                <a:spcPts val="900"/>
              </a:spcBef>
              <a:defRPr sz="1220">
                <a:latin typeface="Montserrat"/>
                <a:ea typeface="Montserrat"/>
                <a:cs typeface="Montserrat"/>
                <a:sym typeface="Montserrat"/>
              </a:defRPr>
            </a:lvl1pPr>
          </a:lstStyle>
          <a:p>
            <a:pPr/>
            <a:r>
              <a:t>There is a desire to share cultural art to those who have been isolated from that part of their identity. </a:t>
            </a:r>
          </a:p>
        </p:txBody>
      </p:sp>
      <p:sp>
        <p:nvSpPr>
          <p:cNvPr id="1182" name="Google Shape;1005;p100"/>
          <p:cNvSpPr/>
          <p:nvPr/>
        </p:nvSpPr>
        <p:spPr>
          <a:xfrm flipH="1">
            <a:off x="1042239" y="2662077"/>
            <a:ext cx="46182" cy="1252450"/>
          </a:xfrm>
          <a:prstGeom prst="rect">
            <a:avLst/>
          </a:prstGeom>
          <a:solidFill>
            <a:schemeClr val="accent1"/>
          </a:solidFill>
          <a:ln w="12700">
            <a:miter lim="400000"/>
          </a:ln>
        </p:spPr>
        <p:txBody>
          <a:bodyPr lIns="0" tIns="0" rIns="0" bIns="0" anchor="ctr"/>
          <a:lstStyle/>
          <a:p>
            <a:pPr>
              <a:defRPr sz="2000"/>
            </a:pPr>
          </a:p>
        </p:txBody>
      </p:sp>
      <p:sp>
        <p:nvSpPr>
          <p:cNvPr id="1183" name="Google Shape;1006;p100"/>
          <p:cNvSpPr/>
          <p:nvPr/>
        </p:nvSpPr>
        <p:spPr>
          <a:xfrm>
            <a:off x="1042200" y="1305037"/>
            <a:ext cx="46179" cy="1171598"/>
          </a:xfrm>
          <a:prstGeom prst="rect">
            <a:avLst/>
          </a:prstGeom>
          <a:solidFill>
            <a:schemeClr val="accent1"/>
          </a:solidFill>
          <a:ln w="12700">
            <a:miter lim="400000"/>
          </a:ln>
        </p:spPr>
        <p:txBody>
          <a:bodyPr lIns="0" tIns="0" rIns="0" bIns="0" anchor="ctr"/>
          <a:lstStyle/>
          <a:p>
            <a:pPr>
              <a:defRPr sz="2000"/>
            </a:pPr>
          </a:p>
        </p:txBody>
      </p:sp>
      <p:sp>
        <p:nvSpPr>
          <p:cNvPr id="1184" name="Google Shape;1007;p100"/>
          <p:cNvSpPr txBox="1"/>
          <p:nvPr/>
        </p:nvSpPr>
        <p:spPr>
          <a:xfrm>
            <a:off x="1133511" y="1228824"/>
            <a:ext cx="3983100" cy="33750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INSIGHT</a:t>
            </a:r>
          </a:p>
        </p:txBody>
      </p:sp>
      <p:sp>
        <p:nvSpPr>
          <p:cNvPr id="1185" name="Google Shape;1008;p100"/>
          <p:cNvSpPr txBox="1"/>
          <p:nvPr/>
        </p:nvSpPr>
        <p:spPr>
          <a:xfrm>
            <a:off x="1148579" y="2585871"/>
            <a:ext cx="3983100"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NEED</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9" name="Google Shape;1013;p101"/>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190" name="Google Shape;1014;p101"/>
          <p:cNvSpPr txBox="1"/>
          <p:nvPr>
            <p:ph type="body" sz="quarter" idx="1"/>
          </p:nvPr>
        </p:nvSpPr>
        <p:spPr>
          <a:xfrm>
            <a:off x="633572" y="1953499"/>
            <a:ext cx="4384500" cy="1107301"/>
          </a:xfrm>
          <a:prstGeom prst="rect">
            <a:avLst/>
          </a:prstGeom>
        </p:spPr>
        <p:txBody>
          <a:bodyPr/>
          <a:lstStyle/>
          <a:p>
            <a:pPr marL="0" indent="0" defTabSz="740663">
              <a:defRPr sz="1620">
                <a:latin typeface="Montserrat"/>
                <a:ea typeface="Montserrat"/>
                <a:cs typeface="Montserrat"/>
                <a:sym typeface="Montserrat"/>
              </a:defRPr>
            </a:pPr>
            <a:r>
              <a:t>Cultural info is abundant on internet but “dominated by a few” figures</a:t>
            </a:r>
          </a:p>
          <a:p>
            <a:pPr marL="0" indent="0" defTabSz="740663">
              <a:spcBef>
                <a:spcPts val="1200"/>
              </a:spcBef>
              <a:defRPr sz="1620">
                <a:latin typeface="Montserrat"/>
                <a:ea typeface="Montserrat"/>
                <a:cs typeface="Montserrat"/>
                <a:sym typeface="Montserrat"/>
              </a:defRPr>
            </a:pPr>
            <a:r>
              <a:t>“Need to respect our elders”</a:t>
            </a:r>
          </a:p>
        </p:txBody>
      </p:sp>
      <p:sp>
        <p:nvSpPr>
          <p:cNvPr id="1191" name="Google Shape;1015;p101"/>
          <p:cNvSpPr/>
          <p:nvPr/>
        </p:nvSpPr>
        <p:spPr>
          <a:xfrm>
            <a:off x="487825" y="1323400"/>
            <a:ext cx="26026" cy="2182211"/>
          </a:xfrm>
          <a:prstGeom prst="rect">
            <a:avLst/>
          </a:prstGeom>
          <a:solidFill>
            <a:schemeClr val="accent1"/>
          </a:solidFill>
          <a:ln w="12700">
            <a:miter lim="400000"/>
          </a:ln>
        </p:spPr>
        <p:txBody>
          <a:bodyPr lIns="0" tIns="0" rIns="0" bIns="0" anchor="ctr"/>
          <a:lstStyle/>
          <a:p>
            <a:pPr>
              <a:defRPr sz="2000"/>
            </a:pPr>
          </a:p>
        </p:txBody>
      </p:sp>
      <p:sp>
        <p:nvSpPr>
          <p:cNvPr id="1192" name="Google Shape;1016;p101"/>
          <p:cNvSpPr txBox="1"/>
          <p:nvPr/>
        </p:nvSpPr>
        <p:spPr>
          <a:xfrm>
            <a:off x="633585" y="1374082"/>
            <a:ext cx="3496800" cy="652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spcBef>
                <a:spcPts val="1600"/>
              </a:spcBef>
              <a:defRPr b="1" sz="2000">
                <a:latin typeface="Montserrat"/>
                <a:ea typeface="Montserrat"/>
                <a:cs typeface="Montserrat"/>
                <a:sym typeface="Montserrat"/>
              </a:defRPr>
            </a:lvl1pPr>
          </a:lstStyle>
          <a:p>
            <a:pPr/>
            <a:r>
              <a:t>Contradiction/Tension</a:t>
            </a:r>
          </a:p>
        </p:txBody>
      </p:sp>
      <p:pic>
        <p:nvPicPr>
          <p:cNvPr id="1193" name="Google Shape;1017;p101" descr="Google Shape;1017;p101"/>
          <p:cNvPicPr>
            <a:picLocks noChangeAspect="1"/>
          </p:cNvPicPr>
          <p:nvPr/>
        </p:nvPicPr>
        <p:blipFill>
          <a:blip r:embed="rId3">
            <a:extLst/>
          </a:blip>
          <a:stretch>
            <a:fillRect/>
          </a:stretch>
        </p:blipFill>
        <p:spPr>
          <a:xfrm>
            <a:off x="5018071" y="982300"/>
            <a:ext cx="3821128" cy="28716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7" name="Google Shape;1022;p102"/>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198" name="Google Shape;1023;p102"/>
          <p:cNvSpPr txBox="1"/>
          <p:nvPr>
            <p:ph type="body" sz="quarter" idx="1"/>
          </p:nvPr>
        </p:nvSpPr>
        <p:spPr>
          <a:xfrm>
            <a:off x="1148578" y="2925757"/>
            <a:ext cx="6018302" cy="572701"/>
          </a:xfrm>
          <a:prstGeom prst="rect">
            <a:avLst/>
          </a:prstGeom>
        </p:spPr>
        <p:txBody>
          <a:bodyPr/>
          <a:lstStyle>
            <a:lvl1pPr marL="0" indent="0" defTabSz="557784">
              <a:spcBef>
                <a:spcPts val="900"/>
              </a:spcBef>
              <a:defRPr sz="1220">
                <a:latin typeface="Montserrat"/>
                <a:ea typeface="Montserrat"/>
                <a:cs typeface="Montserrat"/>
                <a:sym typeface="Montserrat"/>
              </a:defRPr>
            </a:lvl1pPr>
          </a:lstStyle>
          <a:p>
            <a:pPr/>
            <a:r>
              <a:t>Ways to empower and connect younger people who are interested in sharing and learning about cultural art.</a:t>
            </a:r>
          </a:p>
        </p:txBody>
      </p:sp>
      <p:sp>
        <p:nvSpPr>
          <p:cNvPr id="1199" name="Google Shape;1024;p102"/>
          <p:cNvSpPr txBox="1"/>
          <p:nvPr/>
        </p:nvSpPr>
        <p:spPr>
          <a:xfrm>
            <a:off x="1091993" y="1554711"/>
            <a:ext cx="62157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667512">
              <a:spcBef>
                <a:spcPts val="1100"/>
              </a:spcBef>
              <a:defRPr sz="1460">
                <a:latin typeface="Montserrat"/>
                <a:ea typeface="Montserrat"/>
                <a:cs typeface="Montserrat"/>
                <a:sym typeface="Montserrat"/>
              </a:defRPr>
            </a:lvl1pPr>
          </a:lstStyle>
          <a:p>
            <a:pPr/>
            <a:r>
              <a:t>The knowledge of younger generation and budding artists is undermined.</a:t>
            </a:r>
          </a:p>
        </p:txBody>
      </p:sp>
      <p:sp>
        <p:nvSpPr>
          <p:cNvPr id="1200" name="Google Shape;1025;p102"/>
          <p:cNvSpPr/>
          <p:nvPr/>
        </p:nvSpPr>
        <p:spPr>
          <a:xfrm flipH="1">
            <a:off x="1042239" y="2585877"/>
            <a:ext cx="46182" cy="1252450"/>
          </a:xfrm>
          <a:prstGeom prst="rect">
            <a:avLst/>
          </a:prstGeom>
          <a:solidFill>
            <a:schemeClr val="accent1"/>
          </a:solidFill>
          <a:ln w="12700">
            <a:miter lim="400000"/>
          </a:ln>
        </p:spPr>
        <p:txBody>
          <a:bodyPr lIns="0" tIns="0" rIns="0" bIns="0" anchor="ctr"/>
          <a:lstStyle/>
          <a:p>
            <a:pPr>
              <a:defRPr sz="2000"/>
            </a:pPr>
          </a:p>
        </p:txBody>
      </p:sp>
      <p:sp>
        <p:nvSpPr>
          <p:cNvPr id="1201" name="Google Shape;1026;p102"/>
          <p:cNvSpPr/>
          <p:nvPr/>
        </p:nvSpPr>
        <p:spPr>
          <a:xfrm>
            <a:off x="1042200" y="1305037"/>
            <a:ext cx="46179" cy="1171598"/>
          </a:xfrm>
          <a:prstGeom prst="rect">
            <a:avLst/>
          </a:prstGeom>
          <a:solidFill>
            <a:schemeClr val="accent1"/>
          </a:solidFill>
          <a:ln w="12700">
            <a:miter lim="400000"/>
          </a:ln>
        </p:spPr>
        <p:txBody>
          <a:bodyPr lIns="0" tIns="0" rIns="0" bIns="0" anchor="ctr"/>
          <a:lstStyle/>
          <a:p>
            <a:pPr>
              <a:defRPr sz="2000"/>
            </a:pPr>
          </a:p>
        </p:txBody>
      </p:sp>
      <p:sp>
        <p:nvSpPr>
          <p:cNvPr id="1202" name="Google Shape;1027;p102"/>
          <p:cNvSpPr txBox="1"/>
          <p:nvPr/>
        </p:nvSpPr>
        <p:spPr>
          <a:xfrm>
            <a:off x="1133511" y="1228824"/>
            <a:ext cx="3983100" cy="33750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INSIGHT</a:t>
            </a:r>
          </a:p>
        </p:txBody>
      </p:sp>
      <p:sp>
        <p:nvSpPr>
          <p:cNvPr id="1203" name="Google Shape;1028;p102"/>
          <p:cNvSpPr txBox="1"/>
          <p:nvPr/>
        </p:nvSpPr>
        <p:spPr>
          <a:xfrm>
            <a:off x="1148579" y="2585871"/>
            <a:ext cx="3983100"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NEED</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7" name="Google Shape;1033;p103"/>
          <p:cNvSpPr txBox="1"/>
          <p:nvPr>
            <p:ph type="title" idx="4294967295"/>
          </p:nvPr>
        </p:nvSpPr>
        <p:spPr>
          <a:xfrm>
            <a:off x="1418900" y="349225"/>
            <a:ext cx="6530100" cy="609601"/>
          </a:xfrm>
          <a:prstGeom prst="rect">
            <a:avLst/>
          </a:prstGeom>
        </p:spPr>
        <p:txBody>
          <a:bodyPr lIns="83774" tIns="83774" rIns="83774" bIns="83774">
            <a:normAutofit fontScale="100000" lnSpcReduction="0"/>
          </a:bodyPr>
          <a:lstStyle>
            <a:lvl1pPr algn="ctr"/>
          </a:lstStyle>
          <a:p>
            <a:pPr/>
            <a:r>
              <a:t>POLINA</a:t>
            </a:r>
          </a:p>
        </p:txBody>
      </p:sp>
      <p:pic>
        <p:nvPicPr>
          <p:cNvPr id="1208" name="Google Shape;1034;p103" descr="Google Shape;1034;p103"/>
          <p:cNvPicPr>
            <a:picLocks noChangeAspect="1"/>
          </p:cNvPicPr>
          <p:nvPr/>
        </p:nvPicPr>
        <p:blipFill>
          <a:blip r:embed="rId2">
            <a:extLst/>
          </a:blip>
          <a:stretch>
            <a:fillRect/>
          </a:stretch>
        </p:blipFill>
        <p:spPr>
          <a:xfrm>
            <a:off x="411376" y="504700"/>
            <a:ext cx="8221527" cy="4134102"/>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0" name="Google Shape;1039;p104"/>
          <p:cNvSpPr/>
          <p:nvPr/>
        </p:nvSpPr>
        <p:spPr>
          <a:xfrm>
            <a:off x="1292287" y="950745"/>
            <a:ext cx="6559426" cy="3779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50"/>
                </a:moveTo>
                <a:lnTo>
                  <a:pt x="10771" y="10750"/>
                </a:lnTo>
                <a:lnTo>
                  <a:pt x="10771" y="0"/>
                </a:lnTo>
                <a:lnTo>
                  <a:pt x="10829" y="0"/>
                </a:lnTo>
                <a:lnTo>
                  <a:pt x="10829" y="10750"/>
                </a:lnTo>
                <a:lnTo>
                  <a:pt x="21600" y="10750"/>
                </a:lnTo>
                <a:lnTo>
                  <a:pt x="21600" y="10850"/>
                </a:lnTo>
                <a:lnTo>
                  <a:pt x="10829" y="10850"/>
                </a:lnTo>
                <a:lnTo>
                  <a:pt x="10829" y="21600"/>
                </a:lnTo>
                <a:lnTo>
                  <a:pt x="10771" y="21600"/>
                </a:lnTo>
                <a:lnTo>
                  <a:pt x="10771" y="10850"/>
                </a:lnTo>
                <a:lnTo>
                  <a:pt x="0" y="10850"/>
                </a:lnTo>
                <a:close/>
              </a:path>
            </a:pathLst>
          </a:custGeom>
          <a:solidFill>
            <a:schemeClr val="accent4"/>
          </a:solidFill>
          <a:ln>
            <a:solidFill>
              <a:srgbClr val="000000"/>
            </a:solidFill>
          </a:ln>
        </p:spPr>
        <p:txBody>
          <a:bodyPr lIns="0" tIns="0" rIns="0" bIns="0" anchor="ctr"/>
          <a:lstStyle/>
          <a:p>
            <a:pPr/>
          </a:p>
        </p:txBody>
      </p:sp>
      <p:sp>
        <p:nvSpPr>
          <p:cNvPr id="1211" name="Google Shape;1040;p104"/>
          <p:cNvSpPr txBox="1"/>
          <p:nvPr>
            <p:ph type="title" idx="4294967295"/>
          </p:nvPr>
        </p:nvSpPr>
        <p:spPr>
          <a:xfrm>
            <a:off x="1205925" y="714549"/>
            <a:ext cx="923100" cy="609601"/>
          </a:xfrm>
          <a:prstGeom prst="rect">
            <a:avLst/>
          </a:prstGeom>
        </p:spPr>
        <p:txBody>
          <a:bodyPr lIns="83774" tIns="83774" rIns="83774" bIns="83774">
            <a:normAutofit fontScale="100000" lnSpcReduction="0"/>
          </a:bodyPr>
          <a:lstStyle>
            <a:lvl1pPr algn="ctr">
              <a:defRPr sz="2600">
                <a:solidFill>
                  <a:srgbClr val="E3AEAE"/>
                </a:solidFill>
              </a:defRPr>
            </a:lvl1pPr>
          </a:lstStyle>
          <a:p>
            <a:pPr/>
            <a:r>
              <a:t>SAY</a:t>
            </a:r>
          </a:p>
        </p:txBody>
      </p:sp>
      <p:sp>
        <p:nvSpPr>
          <p:cNvPr id="1212" name="Google Shape;1041;p104"/>
          <p:cNvSpPr txBox="1"/>
          <p:nvPr/>
        </p:nvSpPr>
        <p:spPr>
          <a:xfrm>
            <a:off x="886199" y="2873700"/>
            <a:ext cx="12922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rgbClr val="B92B2B"/>
                </a:solidFill>
                <a:latin typeface="Reem Kufi"/>
                <a:ea typeface="Reem Kufi"/>
                <a:cs typeface="Reem Kufi"/>
                <a:sym typeface="Reem Kufi"/>
              </a:defRPr>
            </a:lvl1pPr>
          </a:lstStyle>
          <a:p>
            <a:pPr/>
            <a:r>
              <a:t>DO</a:t>
            </a:r>
          </a:p>
        </p:txBody>
      </p:sp>
      <p:sp>
        <p:nvSpPr>
          <p:cNvPr id="1213" name="Google Shape;1042;p104"/>
          <p:cNvSpPr txBox="1"/>
          <p:nvPr/>
        </p:nvSpPr>
        <p:spPr>
          <a:xfrm>
            <a:off x="4530525" y="722199"/>
            <a:ext cx="14353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chemeClr val="accent1"/>
                </a:solidFill>
                <a:latin typeface="Reem Kufi"/>
                <a:ea typeface="Reem Kufi"/>
                <a:cs typeface="Reem Kufi"/>
                <a:sym typeface="Reem Kufi"/>
              </a:defRPr>
            </a:lvl1pPr>
          </a:lstStyle>
          <a:p>
            <a:pPr/>
            <a:r>
              <a:t>THINK</a:t>
            </a:r>
          </a:p>
        </p:txBody>
      </p:sp>
      <p:sp>
        <p:nvSpPr>
          <p:cNvPr id="1214" name="Google Shape;1043;p104"/>
          <p:cNvSpPr txBox="1"/>
          <p:nvPr/>
        </p:nvSpPr>
        <p:spPr>
          <a:xfrm>
            <a:off x="4454325" y="2873700"/>
            <a:ext cx="14353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rgbClr val="5B9CCC"/>
                </a:solidFill>
                <a:latin typeface="Reem Kufi"/>
                <a:ea typeface="Reem Kufi"/>
                <a:cs typeface="Reem Kufi"/>
                <a:sym typeface="Reem Kufi"/>
              </a:defRPr>
            </a:lvl1pPr>
          </a:lstStyle>
          <a:p>
            <a:pPr/>
            <a:r>
              <a:t>FEEL</a:t>
            </a:r>
          </a:p>
        </p:txBody>
      </p:sp>
      <p:sp>
        <p:nvSpPr>
          <p:cNvPr id="1215" name="Google Shape;1044;p104"/>
          <p:cNvSpPr txBox="1"/>
          <p:nvPr/>
        </p:nvSpPr>
        <p:spPr>
          <a:xfrm>
            <a:off x="1205924" y="1256925"/>
            <a:ext cx="33171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Uses podcast to illuminate “issues that </a:t>
            </a:r>
            <a:r>
              <a:rPr b="1"/>
              <a:t>culturally need to</a:t>
            </a:r>
            <a:r>
              <a:t> </a:t>
            </a:r>
            <a:r>
              <a:rPr b="1"/>
              <a:t>change</a:t>
            </a:r>
            <a:r>
              <a:t> in skating”</a:t>
            </a:r>
          </a:p>
        </p:txBody>
      </p:sp>
      <p:sp>
        <p:nvSpPr>
          <p:cNvPr id="1216" name="Google Shape;1045;p104"/>
          <p:cNvSpPr txBox="1"/>
          <p:nvPr/>
        </p:nvSpPr>
        <p:spPr>
          <a:xfrm>
            <a:off x="1205925" y="2158874"/>
            <a:ext cx="29676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a:ea typeface="Montserrat"/>
                <a:cs typeface="Montserrat"/>
                <a:sym typeface="Montserrat"/>
              </a:defRPr>
            </a:lvl1pPr>
          </a:lstStyle>
          <a:p>
            <a:pPr/>
            <a:r>
              <a:t>Giving recs creates a “really good flow of energy”</a:t>
            </a:r>
          </a:p>
        </p:txBody>
      </p:sp>
      <p:sp>
        <p:nvSpPr>
          <p:cNvPr id="1217" name="Google Shape;1046;p104"/>
          <p:cNvSpPr txBox="1"/>
          <p:nvPr/>
        </p:nvSpPr>
        <p:spPr>
          <a:xfrm>
            <a:off x="4742500" y="1256925"/>
            <a:ext cx="30636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The skating community should be more </a:t>
            </a:r>
            <a:r>
              <a:rPr b="1"/>
              <a:t>honest</a:t>
            </a:r>
            <a:r>
              <a:t> and </a:t>
            </a:r>
            <a:r>
              <a:rPr b="1"/>
              <a:t>accessible</a:t>
            </a:r>
          </a:p>
        </p:txBody>
      </p:sp>
      <p:sp>
        <p:nvSpPr>
          <p:cNvPr id="1218" name="Google Shape;1048;p104"/>
          <p:cNvSpPr txBox="1"/>
          <p:nvPr/>
        </p:nvSpPr>
        <p:spPr>
          <a:xfrm>
            <a:off x="4742499" y="3343474"/>
            <a:ext cx="3192002" cy="1262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a:latin typeface="Montserrat"/>
                <a:ea typeface="Montserrat"/>
                <a:cs typeface="Montserrat"/>
                <a:sym typeface="Montserrat"/>
              </a:defRPr>
            </a:pPr>
            <a:r>
              <a:t>Liberated expert,</a:t>
            </a:r>
            <a:r>
              <a:rPr b="0"/>
              <a:t> seeking ways to create impact </a:t>
            </a:r>
          </a:p>
          <a:p>
            <a:pPr/>
            <a:endParaRPr>
              <a:latin typeface="Montserrat"/>
              <a:ea typeface="Montserrat"/>
              <a:cs typeface="Montserrat"/>
              <a:sym typeface="Montserrat"/>
            </a:endParaRPr>
          </a:p>
          <a:p>
            <a:pPr>
              <a:defRPr>
                <a:latin typeface="Montserrat"/>
                <a:ea typeface="Montserrat"/>
                <a:cs typeface="Montserrat"/>
                <a:sym typeface="Montserrat"/>
              </a:defRPr>
            </a:pPr>
            <a:r>
              <a:t>Sharing content and stories with friends &amp; fans is </a:t>
            </a:r>
            <a:r>
              <a:rPr b="1"/>
              <a:t>energizing</a:t>
            </a:r>
          </a:p>
        </p:txBody>
      </p:sp>
      <p:sp>
        <p:nvSpPr>
          <p:cNvPr id="1219" name="Google Shape;1049;p104"/>
          <p:cNvSpPr txBox="1"/>
          <p:nvPr/>
        </p:nvSpPr>
        <p:spPr>
          <a:xfrm>
            <a:off x="1205924" y="3343474"/>
            <a:ext cx="33171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a:ea typeface="Montserrat"/>
                <a:cs typeface="Montserrat"/>
                <a:sym typeface="Montserrat"/>
              </a:defRPr>
            </a:lvl1pPr>
          </a:lstStyle>
          <a:p>
            <a:pPr/>
            <a:r>
              <a:t>Brings positivity to an overly-critical artistic bubble</a:t>
            </a:r>
          </a:p>
        </p:txBody>
      </p:sp>
      <p:sp>
        <p:nvSpPr>
          <p:cNvPr id="1220" name="Google Shape;1050;p104"/>
          <p:cNvSpPr txBox="1"/>
          <p:nvPr/>
        </p:nvSpPr>
        <p:spPr>
          <a:xfrm>
            <a:off x="1205924" y="4030900"/>
            <a:ext cx="33171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a:ea typeface="Montserrat"/>
                <a:cs typeface="Montserrat"/>
                <a:sym typeface="Montserrat"/>
              </a:defRPr>
            </a:lvl1pPr>
          </a:lstStyle>
          <a:p>
            <a:pPr/>
            <a:r>
              <a:t>Looks to movies, music &amp; fiction for artistic inspiration</a:t>
            </a:r>
          </a:p>
        </p:txBody>
      </p:sp>
      <p:sp>
        <p:nvSpPr>
          <p:cNvPr id="1221" name="Google Shape;1051;p104"/>
          <p:cNvSpPr txBox="1"/>
          <p:nvPr/>
        </p:nvSpPr>
        <p:spPr>
          <a:xfrm>
            <a:off x="7870300" y="-1"/>
            <a:ext cx="1338001" cy="489602"/>
          </a:xfrm>
          <a:prstGeom prst="rect">
            <a:avLst/>
          </a:prstGeom>
          <a:solidFill>
            <a:schemeClr val="accent1"/>
          </a:solidFill>
          <a:ln>
            <a:solidFill>
              <a:schemeClr val="accent4"/>
            </a:solidFill>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000">
                <a:solidFill>
                  <a:srgbClr val="FFFFFF"/>
                </a:solidFill>
                <a:latin typeface="Reem Kufi"/>
                <a:ea typeface="Reem Kufi"/>
                <a:cs typeface="Reem Kufi"/>
                <a:sym typeface="Reem Kufi"/>
              </a:defRPr>
            </a:lvl1pPr>
          </a:lstStyle>
          <a:p>
            <a:pPr/>
            <a:r>
              <a:t>POLINA</a:t>
            </a:r>
          </a:p>
        </p:txBody>
      </p:sp>
      <p:sp>
        <p:nvSpPr>
          <p:cNvPr id="1222" name="Google Shape;1052;p104"/>
          <p:cNvSpPr txBox="1"/>
          <p:nvPr/>
        </p:nvSpPr>
        <p:spPr>
          <a:xfrm>
            <a:off x="4742500" y="2110950"/>
            <a:ext cx="30636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a:ea typeface="Montserrat"/>
                <a:cs typeface="Montserrat"/>
                <a:sym typeface="Montserrat"/>
              </a:defRPr>
            </a:lvl1pPr>
          </a:lstStyle>
          <a:p>
            <a:pPr/>
            <a:r>
              <a:t>Wants to draw on her past without letting it define her</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4" name="Google Shape;1057;p105"/>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pic>
        <p:nvPicPr>
          <p:cNvPr id="1225" name="Google Shape;1058;p105" descr="Google Shape;1058;p105"/>
          <p:cNvPicPr>
            <a:picLocks noChangeAspect="1"/>
          </p:cNvPicPr>
          <p:nvPr/>
        </p:nvPicPr>
        <p:blipFill>
          <a:blip r:embed="rId2">
            <a:extLst/>
          </a:blip>
          <a:stretch>
            <a:fillRect/>
          </a:stretch>
        </p:blipFill>
        <p:spPr>
          <a:xfrm>
            <a:off x="5394524" y="1578538"/>
            <a:ext cx="3567000" cy="1986402"/>
          </a:xfrm>
          <a:prstGeom prst="rect">
            <a:avLst/>
          </a:prstGeom>
          <a:ln w="12700">
            <a:miter lim="400000"/>
          </a:ln>
        </p:spPr>
      </p:pic>
      <p:sp>
        <p:nvSpPr>
          <p:cNvPr id="1226" name="Google Shape;1059;p105"/>
          <p:cNvSpPr txBox="1"/>
          <p:nvPr>
            <p:ph type="body" sz="quarter" idx="1"/>
          </p:nvPr>
        </p:nvSpPr>
        <p:spPr>
          <a:xfrm>
            <a:off x="1251669" y="3451371"/>
            <a:ext cx="3634501" cy="617401"/>
          </a:xfrm>
          <a:prstGeom prst="rect">
            <a:avLst/>
          </a:prstGeom>
        </p:spPr>
        <p:txBody>
          <a:bodyPr/>
          <a:lstStyle>
            <a:lvl1pPr marL="0" indent="0" defTabSz="740663">
              <a:spcBef>
                <a:spcPts val="1200"/>
              </a:spcBef>
              <a:defRPr sz="1620">
                <a:latin typeface="Montserrat"/>
                <a:ea typeface="Montserrat"/>
                <a:cs typeface="Montserrat"/>
                <a:sym typeface="Montserrat"/>
              </a:defRPr>
            </a:lvl1pPr>
          </a:lstStyle>
          <a:p>
            <a:pPr/>
            <a:r>
              <a:t>Outside the “bubble,” but still wants in </a:t>
            </a:r>
          </a:p>
        </p:txBody>
      </p:sp>
      <p:sp>
        <p:nvSpPr>
          <p:cNvPr id="1227" name="Google Shape;1060;p105"/>
          <p:cNvSpPr txBox="1"/>
          <p:nvPr/>
        </p:nvSpPr>
        <p:spPr>
          <a:xfrm>
            <a:off x="1251669" y="1684653"/>
            <a:ext cx="4519202" cy="1211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spcBef>
                <a:spcPts val="1600"/>
              </a:spcBef>
              <a:defRPr sz="2000">
                <a:latin typeface="Montserrat"/>
                <a:ea typeface="Montserrat"/>
                <a:cs typeface="Montserrat"/>
                <a:sym typeface="Montserrat"/>
              </a:defRPr>
            </a:lvl1pPr>
          </a:lstStyle>
          <a:p>
            <a:pPr/>
            <a:r>
              <a:t>“Selectively remembers the happier moments”, but seeks candid conversation about the negatives</a:t>
            </a:r>
          </a:p>
        </p:txBody>
      </p:sp>
      <p:sp>
        <p:nvSpPr>
          <p:cNvPr id="1228" name="Google Shape;1061;p105"/>
          <p:cNvSpPr/>
          <p:nvPr/>
        </p:nvSpPr>
        <p:spPr>
          <a:xfrm>
            <a:off x="1114574" y="3100001"/>
            <a:ext cx="34674" cy="1010933"/>
          </a:xfrm>
          <a:prstGeom prst="rect">
            <a:avLst/>
          </a:prstGeom>
          <a:solidFill>
            <a:schemeClr val="accent1"/>
          </a:solidFill>
          <a:ln w="12700">
            <a:miter lim="400000"/>
          </a:ln>
        </p:spPr>
        <p:txBody>
          <a:bodyPr lIns="0" tIns="0" rIns="0" bIns="0" anchor="ctr"/>
          <a:lstStyle/>
          <a:p>
            <a:pPr>
              <a:defRPr sz="2000"/>
            </a:pPr>
          </a:p>
        </p:txBody>
      </p:sp>
      <p:sp>
        <p:nvSpPr>
          <p:cNvPr id="1229" name="Google Shape;1062;p105"/>
          <p:cNvSpPr/>
          <p:nvPr/>
        </p:nvSpPr>
        <p:spPr>
          <a:xfrm>
            <a:off x="1114580" y="1320749"/>
            <a:ext cx="34668" cy="1333064"/>
          </a:xfrm>
          <a:prstGeom prst="rect">
            <a:avLst/>
          </a:prstGeom>
          <a:solidFill>
            <a:schemeClr val="accent1"/>
          </a:solidFill>
          <a:ln w="12700">
            <a:miter lim="400000"/>
          </a:ln>
        </p:spPr>
        <p:txBody>
          <a:bodyPr lIns="0" tIns="0" rIns="0" bIns="0" anchor="ctr"/>
          <a:lstStyle/>
          <a:p>
            <a:pPr>
              <a:defRPr sz="2000"/>
            </a:pPr>
          </a:p>
        </p:txBody>
      </p:sp>
      <p:sp>
        <p:nvSpPr>
          <p:cNvPr id="1230" name="Google Shape;1063;p105"/>
          <p:cNvSpPr txBox="1"/>
          <p:nvPr/>
        </p:nvSpPr>
        <p:spPr>
          <a:xfrm>
            <a:off x="1251670" y="3128265"/>
            <a:ext cx="2990701" cy="3639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557784">
              <a:spcBef>
                <a:spcPts val="900"/>
              </a:spcBef>
              <a:defRPr b="1" sz="1220">
                <a:latin typeface="Montserrat"/>
                <a:ea typeface="Montserrat"/>
                <a:cs typeface="Montserrat"/>
                <a:sym typeface="Montserrat"/>
              </a:defRPr>
            </a:lvl1pPr>
          </a:lstStyle>
          <a:p>
            <a:pPr/>
            <a:r>
              <a:t>TENSION</a:t>
            </a:r>
          </a:p>
        </p:txBody>
      </p:sp>
      <p:sp>
        <p:nvSpPr>
          <p:cNvPr id="1231" name="Google Shape;1064;p105"/>
          <p:cNvSpPr txBox="1"/>
          <p:nvPr/>
        </p:nvSpPr>
        <p:spPr>
          <a:xfrm>
            <a:off x="1219349" y="1382025"/>
            <a:ext cx="3075002"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CONTRADICTION</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3" name="Google Shape;1069;p106"/>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234" name="Google Shape;1070;p106"/>
          <p:cNvSpPr txBox="1"/>
          <p:nvPr>
            <p:ph type="body" sz="quarter" idx="1"/>
          </p:nvPr>
        </p:nvSpPr>
        <p:spPr>
          <a:xfrm>
            <a:off x="4261825" y="3441374"/>
            <a:ext cx="3567001" cy="572701"/>
          </a:xfrm>
          <a:prstGeom prst="rect">
            <a:avLst/>
          </a:prstGeom>
        </p:spPr>
        <p:txBody>
          <a:bodyPr/>
          <a:lstStyle>
            <a:lvl1pPr marL="0" indent="0" defTabSz="557784">
              <a:spcBef>
                <a:spcPts val="900"/>
              </a:spcBef>
              <a:defRPr sz="1220">
                <a:latin typeface="Montserrat"/>
                <a:ea typeface="Montserrat"/>
                <a:cs typeface="Montserrat"/>
                <a:sym typeface="Montserrat"/>
              </a:defRPr>
            </a:lvl1pPr>
          </a:lstStyle>
          <a:p>
            <a:pPr/>
            <a:r>
              <a:t>Bring transparency, positivity, and change to skating culture</a:t>
            </a:r>
          </a:p>
        </p:txBody>
      </p:sp>
      <p:sp>
        <p:nvSpPr>
          <p:cNvPr id="1235" name="Google Shape;1071;p106"/>
          <p:cNvSpPr/>
          <p:nvPr/>
        </p:nvSpPr>
        <p:spPr>
          <a:xfrm>
            <a:off x="4233250" y="3191699"/>
            <a:ext cx="26501" cy="1171598"/>
          </a:xfrm>
          <a:prstGeom prst="rect">
            <a:avLst/>
          </a:prstGeom>
          <a:solidFill>
            <a:schemeClr val="accent1"/>
          </a:solidFill>
          <a:ln w="12700">
            <a:miter lim="400000"/>
          </a:ln>
        </p:spPr>
        <p:txBody>
          <a:bodyPr lIns="0" tIns="0" rIns="0" bIns="0" anchor="ctr"/>
          <a:lstStyle/>
          <a:p>
            <a:pPr>
              <a:defRPr sz="2000"/>
            </a:pPr>
          </a:p>
        </p:txBody>
      </p:sp>
      <p:sp>
        <p:nvSpPr>
          <p:cNvPr id="1236" name="Google Shape;1072;p106"/>
          <p:cNvSpPr txBox="1"/>
          <p:nvPr/>
        </p:nvSpPr>
        <p:spPr>
          <a:xfrm>
            <a:off x="4285650" y="3115487"/>
            <a:ext cx="22857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NEED</a:t>
            </a:r>
          </a:p>
        </p:txBody>
      </p:sp>
      <p:sp>
        <p:nvSpPr>
          <p:cNvPr id="1237" name="Google Shape;1073;p106"/>
          <p:cNvSpPr txBox="1"/>
          <p:nvPr/>
        </p:nvSpPr>
        <p:spPr>
          <a:xfrm>
            <a:off x="4261825" y="1460175"/>
            <a:ext cx="3800701"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557784">
              <a:spcBef>
                <a:spcPts val="900"/>
              </a:spcBef>
              <a:defRPr sz="1220">
                <a:latin typeface="Montserrat"/>
                <a:ea typeface="Montserrat"/>
                <a:cs typeface="Montserrat"/>
                <a:sym typeface="Montserrat"/>
              </a:defRPr>
            </a:lvl1pPr>
          </a:lstStyle>
          <a:p>
            <a:pPr/>
            <a:r>
              <a:t>The criticism of competitive art forms can create a toxic environment for budding artists</a:t>
            </a:r>
          </a:p>
        </p:txBody>
      </p:sp>
      <p:sp>
        <p:nvSpPr>
          <p:cNvPr id="1238" name="Google Shape;1074;p106"/>
          <p:cNvSpPr/>
          <p:nvPr/>
        </p:nvSpPr>
        <p:spPr>
          <a:xfrm>
            <a:off x="4233250" y="1210500"/>
            <a:ext cx="26501" cy="1171598"/>
          </a:xfrm>
          <a:prstGeom prst="rect">
            <a:avLst/>
          </a:prstGeom>
          <a:solidFill>
            <a:schemeClr val="accent1"/>
          </a:solidFill>
          <a:ln w="12700">
            <a:miter lim="400000"/>
          </a:ln>
        </p:spPr>
        <p:txBody>
          <a:bodyPr lIns="0" tIns="0" rIns="0" bIns="0" anchor="ctr"/>
          <a:lstStyle/>
          <a:p>
            <a:pPr>
              <a:defRPr sz="2000"/>
            </a:pPr>
          </a:p>
        </p:txBody>
      </p:sp>
      <p:sp>
        <p:nvSpPr>
          <p:cNvPr id="1239" name="Google Shape;1075;p106"/>
          <p:cNvSpPr txBox="1"/>
          <p:nvPr/>
        </p:nvSpPr>
        <p:spPr>
          <a:xfrm>
            <a:off x="4285650" y="1134288"/>
            <a:ext cx="22857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INSIGHT</a:t>
            </a:r>
          </a:p>
        </p:txBody>
      </p:sp>
      <p:pic>
        <p:nvPicPr>
          <p:cNvPr id="1240" name="Google Shape;1076;p106" descr="Google Shape;1076;p106"/>
          <p:cNvPicPr>
            <a:picLocks noChangeAspect="1"/>
          </p:cNvPicPr>
          <p:nvPr/>
        </p:nvPicPr>
        <p:blipFill>
          <a:blip r:embed="rId2">
            <a:extLst/>
          </a:blip>
          <a:stretch>
            <a:fillRect/>
          </a:stretch>
        </p:blipFill>
        <p:spPr>
          <a:xfrm>
            <a:off x="181350" y="1471799"/>
            <a:ext cx="3928453" cy="221592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2" name="Google Shape;1081;p107"/>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243" name="Google Shape;1082;p107"/>
          <p:cNvSpPr txBox="1"/>
          <p:nvPr>
            <p:ph type="body" sz="quarter" idx="1"/>
          </p:nvPr>
        </p:nvSpPr>
        <p:spPr>
          <a:xfrm>
            <a:off x="612022" y="1751738"/>
            <a:ext cx="5342100" cy="1508701"/>
          </a:xfrm>
          <a:prstGeom prst="rect">
            <a:avLst/>
          </a:prstGeom>
        </p:spPr>
        <p:txBody>
          <a:bodyPr/>
          <a:lstStyle/>
          <a:p>
            <a:pPr marL="0" indent="0">
              <a:spcBef>
                <a:spcPts val="1600"/>
              </a:spcBef>
              <a:defRPr sz="2000">
                <a:latin typeface="Montserrat"/>
                <a:ea typeface="Montserrat"/>
                <a:cs typeface="Montserrat"/>
                <a:sym typeface="Montserrat"/>
              </a:defRPr>
            </a:pPr>
            <a:r>
              <a:t>In 2020, she created the first ever</a:t>
            </a:r>
            <a:r>
              <a:rPr i="1"/>
              <a:t> </a:t>
            </a:r>
            <a:r>
              <a:t>podcast dedicated to figure skating</a:t>
            </a:r>
          </a:p>
        </p:txBody>
      </p:sp>
      <p:sp>
        <p:nvSpPr>
          <p:cNvPr id="1244" name="Google Shape;1083;p107"/>
          <p:cNvSpPr txBox="1"/>
          <p:nvPr/>
        </p:nvSpPr>
        <p:spPr>
          <a:xfrm>
            <a:off x="583489" y="1452075"/>
            <a:ext cx="4719600"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SURPRISE</a:t>
            </a:r>
          </a:p>
        </p:txBody>
      </p:sp>
      <p:pic>
        <p:nvPicPr>
          <p:cNvPr id="1245" name="Google Shape;1084;p107" descr="Google Shape;1084;p107"/>
          <p:cNvPicPr>
            <a:picLocks noChangeAspect="1"/>
          </p:cNvPicPr>
          <p:nvPr/>
        </p:nvPicPr>
        <p:blipFill>
          <a:blip r:embed="rId3">
            <a:extLst/>
          </a:blip>
          <a:stretch>
            <a:fillRect/>
          </a:stretch>
        </p:blipFill>
        <p:spPr>
          <a:xfrm>
            <a:off x="5954126" y="865025"/>
            <a:ext cx="2095501" cy="3143251"/>
          </a:xfrm>
          <a:prstGeom prst="rect">
            <a:avLst/>
          </a:prstGeom>
          <a:ln w="12700">
            <a:miter lim="400000"/>
          </a:ln>
        </p:spPr>
      </p:pic>
      <p:sp>
        <p:nvSpPr>
          <p:cNvPr id="1246" name="Google Shape;1085;p107"/>
          <p:cNvSpPr txBox="1"/>
          <p:nvPr/>
        </p:nvSpPr>
        <p:spPr>
          <a:xfrm>
            <a:off x="612022" y="2917412"/>
            <a:ext cx="5342100" cy="150870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spcBef>
                <a:spcPts val="1600"/>
              </a:spcBef>
              <a:defRPr sz="2000">
                <a:latin typeface="Montserrat"/>
                <a:ea typeface="Montserrat"/>
                <a:cs typeface="Montserrat"/>
                <a:sym typeface="Montserrat"/>
              </a:defRPr>
            </a:lvl1pPr>
          </a:lstStyle>
          <a:p>
            <a:pPr/>
            <a:r>
              <a:t>Access to competitive arts like figure skating are restricted by income </a:t>
            </a:r>
          </a:p>
        </p:txBody>
      </p:sp>
      <p:sp>
        <p:nvSpPr>
          <p:cNvPr id="1247" name="Google Shape;1086;p107"/>
          <p:cNvSpPr txBox="1"/>
          <p:nvPr/>
        </p:nvSpPr>
        <p:spPr>
          <a:xfrm>
            <a:off x="583489" y="2617749"/>
            <a:ext cx="4719600"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Tension</a:t>
            </a:r>
          </a:p>
        </p:txBody>
      </p:sp>
      <p:sp>
        <p:nvSpPr>
          <p:cNvPr id="1248" name="Google Shape;1087;p107"/>
          <p:cNvSpPr/>
          <p:nvPr/>
        </p:nvSpPr>
        <p:spPr>
          <a:xfrm flipH="1">
            <a:off x="498182" y="2722027"/>
            <a:ext cx="34369" cy="1002936"/>
          </a:xfrm>
          <a:prstGeom prst="rect">
            <a:avLst/>
          </a:prstGeom>
          <a:solidFill>
            <a:schemeClr val="accent1"/>
          </a:solidFill>
          <a:ln w="12700">
            <a:miter lim="400000"/>
          </a:ln>
        </p:spPr>
        <p:txBody>
          <a:bodyPr lIns="0" tIns="0" rIns="0" bIns="0" anchor="ctr"/>
          <a:lstStyle/>
          <a:p>
            <a:pPr>
              <a:defRPr sz="2000"/>
            </a:pPr>
          </a:p>
        </p:txBody>
      </p:sp>
      <p:sp>
        <p:nvSpPr>
          <p:cNvPr id="1249" name="Google Shape;1088;p107"/>
          <p:cNvSpPr/>
          <p:nvPr/>
        </p:nvSpPr>
        <p:spPr>
          <a:xfrm>
            <a:off x="498150" y="1507124"/>
            <a:ext cx="34369" cy="1002936"/>
          </a:xfrm>
          <a:prstGeom prst="rect">
            <a:avLst/>
          </a:prstGeom>
          <a:solidFill>
            <a:schemeClr val="accent1"/>
          </a:solidFill>
          <a:ln w="12700">
            <a:miter lim="400000"/>
          </a:ln>
        </p:spPr>
        <p:txBody>
          <a:bodyPr lIns="0" tIns="0" rIns="0" bIns="0" anchor="ctr"/>
          <a:lstStyle/>
          <a:p>
            <a:pPr>
              <a:defRPr sz="2000"/>
            </a:pP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3" name="Google Shape;1093;p108"/>
          <p:cNvSpPr txBox="1"/>
          <p:nvPr>
            <p:ph type="title"/>
          </p:nvPr>
        </p:nvSpPr>
        <p:spPr>
          <a:xfrm>
            <a:off x="719999" y="539999"/>
            <a:ext cx="2992202" cy="572701"/>
          </a:xfrm>
          <a:prstGeom prst="rect">
            <a:avLst/>
          </a:prstGeom>
        </p:spPr>
        <p:txBody>
          <a:bodyPr/>
          <a:lstStyle>
            <a:lvl1pPr defTabSz="768095">
              <a:defRPr sz="2520"/>
            </a:lvl1pPr>
          </a:lstStyle>
          <a:p>
            <a:pPr/>
            <a:r>
              <a:t>ANALYSIS</a:t>
            </a:r>
          </a:p>
        </p:txBody>
      </p:sp>
      <p:sp>
        <p:nvSpPr>
          <p:cNvPr id="1254" name="Google Shape;1094;p108"/>
          <p:cNvSpPr txBox="1"/>
          <p:nvPr>
            <p:ph type="body" sz="quarter" idx="1"/>
          </p:nvPr>
        </p:nvSpPr>
        <p:spPr>
          <a:xfrm>
            <a:off x="801299" y="3069175"/>
            <a:ext cx="4982402" cy="937501"/>
          </a:xfrm>
          <a:prstGeom prst="rect">
            <a:avLst/>
          </a:prstGeom>
        </p:spPr>
        <p:txBody>
          <a:bodyPr/>
          <a:lstStyle>
            <a:lvl1pPr marL="0" indent="0">
              <a:spcBef>
                <a:spcPts val="1600"/>
              </a:spcBef>
              <a:defRPr sz="2000">
                <a:latin typeface="Montserrat"/>
                <a:ea typeface="Montserrat"/>
                <a:cs typeface="Montserrat"/>
                <a:sym typeface="Montserrat"/>
              </a:defRPr>
            </a:lvl1pPr>
          </a:lstStyle>
          <a:p>
            <a:pPr/>
            <a:r>
              <a:t>Making current, trusted information about skating accessible </a:t>
            </a:r>
          </a:p>
        </p:txBody>
      </p:sp>
      <p:sp>
        <p:nvSpPr>
          <p:cNvPr id="1255" name="Google Shape;1095;p108"/>
          <p:cNvSpPr txBox="1"/>
          <p:nvPr/>
        </p:nvSpPr>
        <p:spPr>
          <a:xfrm>
            <a:off x="764324" y="1532699"/>
            <a:ext cx="5209202" cy="1042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859536">
              <a:spcBef>
                <a:spcPts val="1500"/>
              </a:spcBef>
              <a:defRPr sz="1879">
                <a:latin typeface="Montserrat"/>
                <a:ea typeface="Montserrat"/>
                <a:cs typeface="Montserrat"/>
                <a:sym typeface="Montserrat"/>
              </a:defRPr>
            </a:lvl1pPr>
          </a:lstStyle>
          <a:p>
            <a:pPr/>
            <a:r>
              <a:t>The skating world is insular, inaccessible. Expert coaches  &amp; training groups keep info close to the chest </a:t>
            </a:r>
          </a:p>
        </p:txBody>
      </p:sp>
      <p:sp>
        <p:nvSpPr>
          <p:cNvPr id="1256" name="Google Shape;1096;p108"/>
          <p:cNvSpPr/>
          <p:nvPr/>
        </p:nvSpPr>
        <p:spPr>
          <a:xfrm flipH="1">
            <a:off x="726782" y="2798227"/>
            <a:ext cx="34369" cy="1002936"/>
          </a:xfrm>
          <a:prstGeom prst="rect">
            <a:avLst/>
          </a:prstGeom>
          <a:solidFill>
            <a:schemeClr val="accent1"/>
          </a:solidFill>
          <a:ln w="12700">
            <a:miter lim="400000"/>
          </a:ln>
        </p:spPr>
        <p:txBody>
          <a:bodyPr lIns="0" tIns="0" rIns="0" bIns="0" anchor="ctr"/>
          <a:lstStyle/>
          <a:p>
            <a:pPr>
              <a:defRPr sz="2000"/>
            </a:pPr>
          </a:p>
        </p:txBody>
      </p:sp>
      <p:sp>
        <p:nvSpPr>
          <p:cNvPr id="1257" name="Google Shape;1097;p108"/>
          <p:cNvSpPr/>
          <p:nvPr/>
        </p:nvSpPr>
        <p:spPr>
          <a:xfrm>
            <a:off x="726750" y="1283027"/>
            <a:ext cx="34368" cy="1227019"/>
          </a:xfrm>
          <a:prstGeom prst="rect">
            <a:avLst/>
          </a:prstGeom>
          <a:solidFill>
            <a:schemeClr val="accent1"/>
          </a:solidFill>
          <a:ln w="12700">
            <a:miter lim="400000"/>
          </a:ln>
        </p:spPr>
        <p:txBody>
          <a:bodyPr lIns="0" tIns="0" rIns="0" bIns="0" anchor="ctr"/>
          <a:lstStyle/>
          <a:p>
            <a:pPr>
              <a:defRPr sz="2000"/>
            </a:pPr>
          </a:p>
        </p:txBody>
      </p:sp>
      <p:sp>
        <p:nvSpPr>
          <p:cNvPr id="1258" name="Google Shape;1098;p108"/>
          <p:cNvSpPr txBox="1"/>
          <p:nvPr/>
        </p:nvSpPr>
        <p:spPr>
          <a:xfrm>
            <a:off x="801293" y="1206824"/>
            <a:ext cx="35460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INSIGHT</a:t>
            </a:r>
          </a:p>
        </p:txBody>
      </p:sp>
      <p:sp>
        <p:nvSpPr>
          <p:cNvPr id="1259" name="Google Shape;1099;p108"/>
          <p:cNvSpPr txBox="1"/>
          <p:nvPr/>
        </p:nvSpPr>
        <p:spPr>
          <a:xfrm>
            <a:off x="801303" y="2677562"/>
            <a:ext cx="2964302"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b="1" sz="1080">
                <a:latin typeface="Montserrat"/>
                <a:ea typeface="Montserrat"/>
                <a:cs typeface="Montserrat"/>
                <a:sym typeface="Montserrat"/>
              </a:defRPr>
            </a:lvl1pPr>
          </a:lstStyle>
          <a:p>
            <a:pPr/>
            <a:r>
              <a:t>NEED</a:t>
            </a:r>
          </a:p>
        </p:txBody>
      </p:sp>
      <p:pic>
        <p:nvPicPr>
          <p:cNvPr id="1260" name="Google Shape;1100;p108" descr="Google Shape;1100;p108"/>
          <p:cNvPicPr>
            <a:picLocks noChangeAspect="1"/>
          </p:cNvPicPr>
          <p:nvPr/>
        </p:nvPicPr>
        <p:blipFill>
          <a:blip r:embed="rId3">
            <a:extLst/>
          </a:blip>
          <a:stretch>
            <a:fillRect/>
          </a:stretch>
        </p:blipFill>
        <p:spPr>
          <a:xfrm>
            <a:off x="5973524" y="1588900"/>
            <a:ext cx="3000924" cy="1875578"/>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4" name="Google Shape;1105;p109"/>
          <p:cNvSpPr txBox="1"/>
          <p:nvPr>
            <p:ph type="title" idx="4294967295"/>
          </p:nvPr>
        </p:nvSpPr>
        <p:spPr>
          <a:xfrm>
            <a:off x="1418900" y="273025"/>
            <a:ext cx="6530100" cy="609601"/>
          </a:xfrm>
          <a:prstGeom prst="rect">
            <a:avLst/>
          </a:prstGeom>
        </p:spPr>
        <p:txBody>
          <a:bodyPr lIns="83774" tIns="83774" rIns="83774" bIns="83774">
            <a:normAutofit fontScale="100000" lnSpcReduction="0"/>
          </a:bodyPr>
          <a:lstStyle>
            <a:lvl1pPr algn="ctr"/>
          </a:lstStyle>
          <a:p>
            <a:pPr/>
            <a:r>
              <a:t>JUSTIN</a:t>
            </a:r>
          </a:p>
        </p:txBody>
      </p:sp>
      <p:pic>
        <p:nvPicPr>
          <p:cNvPr id="1265" name="Google Shape;1106;p109" descr="Google Shape;1106;p109"/>
          <p:cNvPicPr>
            <a:picLocks noChangeAspect="1"/>
          </p:cNvPicPr>
          <p:nvPr/>
        </p:nvPicPr>
        <p:blipFill>
          <a:blip r:embed="rId2">
            <a:extLst/>
          </a:blip>
          <a:stretch>
            <a:fillRect/>
          </a:stretch>
        </p:blipFill>
        <p:spPr>
          <a:xfrm>
            <a:off x="758263" y="822724"/>
            <a:ext cx="7851373" cy="3956077"/>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Google Shape;407;p65"/>
          <p:cNvSpPr txBox="1"/>
          <p:nvPr/>
        </p:nvSpPr>
        <p:spPr>
          <a:xfrm>
            <a:off x="186575" y="1668499"/>
            <a:ext cx="1305600"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Interview Guide</a:t>
            </a:r>
          </a:p>
        </p:txBody>
      </p:sp>
      <p:sp>
        <p:nvSpPr>
          <p:cNvPr id="660" name="Google Shape;408;p65"/>
          <p:cNvSpPr txBox="1"/>
          <p:nvPr>
            <p:ph type="sldNum" sz="quarter" idx="4294967295"/>
          </p:nvPr>
        </p:nvSpPr>
        <p:spPr>
          <a:xfrm>
            <a:off x="8873199" y="4837224"/>
            <a:ext cx="127001" cy="203201"/>
          </a:xfrm>
          <a:prstGeom prst="rect">
            <a:avLst/>
          </a:prstGeom>
          <a:extLst>
            <a:ext uri="{C572A759-6A51-4108-AA02-DFA0A04FC94B}">
              <ma14:wrappingTextBoxFlag xmlns:ma14="http://schemas.microsoft.com/office/mac/drawingml/2011/main" val="1"/>
            </a:ext>
          </a:extLst>
        </p:spPr>
        <p:txBody>
          <a:bodyPr lIns="0" tIns="0" rIns="0" bIns="0"/>
          <a:lstStyle>
            <a:lvl1pPr algn="ctr">
              <a:defRPr sz="1300">
                <a:solidFill>
                  <a:srgbClr val="68728D"/>
                </a:solidFill>
                <a:latin typeface="Montserrat Light"/>
                <a:ea typeface="Montserrat Light"/>
                <a:cs typeface="Montserrat Light"/>
                <a:sym typeface="Montserrat Light"/>
              </a:defRPr>
            </a:lvl1pPr>
          </a:lstStyle>
          <a:p>
            <a:pPr/>
            <a:fld id="{86CB4B4D-7CA3-9044-876B-883B54F8677D}" type="slidenum"/>
          </a:p>
        </p:txBody>
      </p:sp>
      <p:pic>
        <p:nvPicPr>
          <p:cNvPr id="661" name="Google Shape;409;p65" descr="Google Shape;409;p65"/>
          <p:cNvPicPr>
            <a:picLocks noChangeAspect="1"/>
          </p:cNvPicPr>
          <p:nvPr/>
        </p:nvPicPr>
        <p:blipFill>
          <a:blip r:embed="rId2">
            <a:extLst/>
          </a:blip>
          <a:stretch>
            <a:fillRect/>
          </a:stretch>
        </p:blipFill>
        <p:spPr>
          <a:xfrm>
            <a:off x="498824" y="746125"/>
            <a:ext cx="822962" cy="822961"/>
          </a:xfrm>
          <a:prstGeom prst="rect">
            <a:avLst/>
          </a:prstGeom>
          <a:ln w="12700">
            <a:miter lim="400000"/>
          </a:ln>
        </p:spPr>
      </p:pic>
      <p:pic>
        <p:nvPicPr>
          <p:cNvPr id="662" name="Google Shape;410;p65" descr="Google Shape;410;p65"/>
          <p:cNvPicPr>
            <a:picLocks noChangeAspect="1"/>
          </p:cNvPicPr>
          <p:nvPr/>
        </p:nvPicPr>
        <p:blipFill>
          <a:blip r:embed="rId3">
            <a:extLst/>
          </a:blip>
          <a:stretch>
            <a:fillRect/>
          </a:stretch>
        </p:blipFill>
        <p:spPr>
          <a:xfrm>
            <a:off x="3958075" y="901999"/>
            <a:ext cx="822961" cy="822962"/>
          </a:xfrm>
          <a:prstGeom prst="rect">
            <a:avLst/>
          </a:prstGeom>
          <a:ln w="12700">
            <a:miter lim="400000"/>
          </a:ln>
        </p:spPr>
      </p:pic>
      <p:sp>
        <p:nvSpPr>
          <p:cNvPr id="663" name="Google Shape;411;p65"/>
          <p:cNvSpPr txBox="1"/>
          <p:nvPr/>
        </p:nvSpPr>
        <p:spPr>
          <a:xfrm>
            <a:off x="3716749" y="1724249"/>
            <a:ext cx="1305601"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Interviews </a:t>
            </a:r>
          </a:p>
        </p:txBody>
      </p:sp>
      <p:sp>
        <p:nvSpPr>
          <p:cNvPr id="664" name="Google Shape;412;p65"/>
          <p:cNvSpPr txBox="1"/>
          <p:nvPr/>
        </p:nvSpPr>
        <p:spPr>
          <a:xfrm>
            <a:off x="2548575" y="3369524"/>
            <a:ext cx="1305600"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Empathy Maps</a:t>
            </a:r>
          </a:p>
        </p:txBody>
      </p:sp>
      <p:pic>
        <p:nvPicPr>
          <p:cNvPr id="665" name="Google Shape;413;p65" descr="Google Shape;413;p65"/>
          <p:cNvPicPr>
            <a:picLocks noChangeAspect="1"/>
          </p:cNvPicPr>
          <p:nvPr/>
        </p:nvPicPr>
        <p:blipFill>
          <a:blip r:embed="rId4">
            <a:extLst/>
          </a:blip>
          <a:stretch>
            <a:fillRect/>
          </a:stretch>
        </p:blipFill>
        <p:spPr>
          <a:xfrm>
            <a:off x="2772974" y="2530400"/>
            <a:ext cx="856801" cy="856801"/>
          </a:xfrm>
          <a:prstGeom prst="rect">
            <a:avLst/>
          </a:prstGeom>
          <a:ln w="12700">
            <a:miter lim="400000"/>
          </a:ln>
        </p:spPr>
      </p:pic>
      <p:sp>
        <p:nvSpPr>
          <p:cNvPr id="666" name="Google Shape;414;p65"/>
          <p:cNvSpPr txBox="1"/>
          <p:nvPr/>
        </p:nvSpPr>
        <p:spPr>
          <a:xfrm>
            <a:off x="5022350" y="4163225"/>
            <a:ext cx="1305600"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Analysis </a:t>
            </a:r>
          </a:p>
        </p:txBody>
      </p:sp>
      <p:sp>
        <p:nvSpPr>
          <p:cNvPr id="667" name="Google Shape;415;p65"/>
          <p:cNvSpPr/>
          <p:nvPr/>
        </p:nvSpPr>
        <p:spPr>
          <a:xfrm>
            <a:off x="1417300" y="1184464"/>
            <a:ext cx="6147627" cy="3549656"/>
          </a:xfrm>
          <a:custGeom>
            <a:avLst/>
            <a:gdLst/>
            <a:ahLst/>
            <a:cxnLst>
              <a:cxn ang="0">
                <a:pos x="wd2" y="hd2"/>
              </a:cxn>
              <a:cxn ang="5400000">
                <a:pos x="wd2" y="hd2"/>
              </a:cxn>
              <a:cxn ang="10800000">
                <a:pos x="wd2" y="hd2"/>
              </a:cxn>
              <a:cxn ang="16200000">
                <a:pos x="wd2" y="hd2"/>
              </a:cxn>
            </a:cxnLst>
            <a:rect l="0" t="0" r="r" b="b"/>
            <a:pathLst>
              <a:path w="21600" h="21303" fill="norm" stroke="1" extrusionOk="0">
                <a:moveTo>
                  <a:pt x="0" y="219"/>
                </a:moveTo>
                <a:cubicBezTo>
                  <a:pt x="2746" y="-297"/>
                  <a:pt x="6634" y="-284"/>
                  <a:pt x="7985" y="4679"/>
                </a:cubicBezTo>
                <a:cubicBezTo>
                  <a:pt x="9083" y="8708"/>
                  <a:pt x="7716" y="15376"/>
                  <a:pt x="9491" y="18194"/>
                </a:cubicBezTo>
                <a:cubicBezTo>
                  <a:pt x="10750" y="20194"/>
                  <a:pt x="12555" y="20118"/>
                  <a:pt x="14138" y="20357"/>
                </a:cubicBezTo>
                <a:cubicBezTo>
                  <a:pt x="16624" y="20732"/>
                  <a:pt x="19108" y="21303"/>
                  <a:pt x="21600" y="21303"/>
                </a:cubicBezTo>
              </a:path>
            </a:pathLst>
          </a:custGeom>
          <a:ln w="19050">
            <a:solidFill>
              <a:srgbClr val="000000"/>
            </a:solidFill>
          </a:ln>
        </p:spPr>
        <p:txBody>
          <a:bodyPr lIns="0" tIns="0" rIns="0" bIns="0"/>
          <a:lstStyle/>
          <a:p>
            <a:pPr/>
          </a:p>
        </p:txBody>
      </p:sp>
      <p:pic>
        <p:nvPicPr>
          <p:cNvPr id="668" name="Google Shape;416;p65" descr="Google Shape;416;p65"/>
          <p:cNvPicPr>
            <a:picLocks noChangeAspect="1"/>
          </p:cNvPicPr>
          <p:nvPr/>
        </p:nvPicPr>
        <p:blipFill>
          <a:blip r:embed="rId5">
            <a:extLst/>
          </a:blip>
          <a:stretch>
            <a:fillRect/>
          </a:stretch>
        </p:blipFill>
        <p:spPr>
          <a:xfrm>
            <a:off x="7777612" y="3508125"/>
            <a:ext cx="1021076" cy="1021075"/>
          </a:xfrm>
          <a:prstGeom prst="rect">
            <a:avLst/>
          </a:prstGeom>
          <a:ln w="12700">
            <a:miter lim="400000"/>
          </a:ln>
        </p:spPr>
      </p:pic>
      <p:pic>
        <p:nvPicPr>
          <p:cNvPr id="669" name="Google Shape;417;p65" descr="Google Shape;417;p65"/>
          <p:cNvPicPr>
            <a:picLocks noChangeAspect="1"/>
          </p:cNvPicPr>
          <p:nvPr/>
        </p:nvPicPr>
        <p:blipFill>
          <a:blip r:embed="rId6">
            <a:extLst/>
          </a:blip>
          <a:stretch>
            <a:fillRect/>
          </a:stretch>
        </p:blipFill>
        <p:spPr>
          <a:xfrm>
            <a:off x="5292225" y="3309225"/>
            <a:ext cx="822961" cy="822961"/>
          </a:xfrm>
          <a:prstGeom prst="rect">
            <a:avLst/>
          </a:prstGeom>
          <a:ln w="12700">
            <a:miter lim="400000"/>
          </a:ln>
        </p:spPr>
      </p:pic>
      <p:sp>
        <p:nvSpPr>
          <p:cNvPr id="670" name="Google Shape;418;p65"/>
          <p:cNvSpPr txBox="1"/>
          <p:nvPr/>
        </p:nvSpPr>
        <p:spPr>
          <a:xfrm>
            <a:off x="7635337" y="4572724"/>
            <a:ext cx="1305601"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Brainstorm</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7" name="Google Shape;1111;p110"/>
          <p:cNvSpPr/>
          <p:nvPr/>
        </p:nvSpPr>
        <p:spPr>
          <a:xfrm>
            <a:off x="1292287" y="950745"/>
            <a:ext cx="6559426" cy="3779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50"/>
                </a:moveTo>
                <a:lnTo>
                  <a:pt x="10771" y="10750"/>
                </a:lnTo>
                <a:lnTo>
                  <a:pt x="10771" y="0"/>
                </a:lnTo>
                <a:lnTo>
                  <a:pt x="10829" y="0"/>
                </a:lnTo>
                <a:lnTo>
                  <a:pt x="10829" y="10750"/>
                </a:lnTo>
                <a:lnTo>
                  <a:pt x="21600" y="10750"/>
                </a:lnTo>
                <a:lnTo>
                  <a:pt x="21600" y="10850"/>
                </a:lnTo>
                <a:lnTo>
                  <a:pt x="10829" y="10850"/>
                </a:lnTo>
                <a:lnTo>
                  <a:pt x="10829" y="21600"/>
                </a:lnTo>
                <a:lnTo>
                  <a:pt x="10771" y="21600"/>
                </a:lnTo>
                <a:lnTo>
                  <a:pt x="10771" y="10850"/>
                </a:lnTo>
                <a:lnTo>
                  <a:pt x="0" y="10850"/>
                </a:lnTo>
                <a:close/>
              </a:path>
            </a:pathLst>
          </a:custGeom>
          <a:solidFill>
            <a:schemeClr val="accent4"/>
          </a:solidFill>
          <a:ln>
            <a:solidFill>
              <a:srgbClr val="000000"/>
            </a:solidFill>
          </a:ln>
        </p:spPr>
        <p:txBody>
          <a:bodyPr lIns="0" tIns="0" rIns="0" bIns="0" anchor="ctr"/>
          <a:lstStyle/>
          <a:p>
            <a:pPr/>
          </a:p>
        </p:txBody>
      </p:sp>
      <p:sp>
        <p:nvSpPr>
          <p:cNvPr id="1268" name="Google Shape;1112;p110"/>
          <p:cNvSpPr txBox="1"/>
          <p:nvPr>
            <p:ph type="title" idx="4294967295"/>
          </p:nvPr>
        </p:nvSpPr>
        <p:spPr>
          <a:xfrm>
            <a:off x="1205925" y="714549"/>
            <a:ext cx="923100" cy="609601"/>
          </a:xfrm>
          <a:prstGeom prst="rect">
            <a:avLst/>
          </a:prstGeom>
        </p:spPr>
        <p:txBody>
          <a:bodyPr lIns="83774" tIns="83774" rIns="83774" bIns="83774">
            <a:normAutofit fontScale="100000" lnSpcReduction="0"/>
          </a:bodyPr>
          <a:lstStyle>
            <a:lvl1pPr algn="ctr">
              <a:defRPr sz="2600">
                <a:solidFill>
                  <a:srgbClr val="E3AEAE"/>
                </a:solidFill>
              </a:defRPr>
            </a:lvl1pPr>
          </a:lstStyle>
          <a:p>
            <a:pPr/>
            <a:r>
              <a:t>SAY</a:t>
            </a:r>
          </a:p>
        </p:txBody>
      </p:sp>
      <p:sp>
        <p:nvSpPr>
          <p:cNvPr id="1269" name="Google Shape;1113;p110"/>
          <p:cNvSpPr txBox="1"/>
          <p:nvPr/>
        </p:nvSpPr>
        <p:spPr>
          <a:xfrm>
            <a:off x="886199" y="2873700"/>
            <a:ext cx="12922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rgbClr val="B92B2B"/>
                </a:solidFill>
                <a:latin typeface="Reem Kufi"/>
                <a:ea typeface="Reem Kufi"/>
                <a:cs typeface="Reem Kufi"/>
                <a:sym typeface="Reem Kufi"/>
              </a:defRPr>
            </a:lvl1pPr>
          </a:lstStyle>
          <a:p>
            <a:pPr/>
            <a:r>
              <a:t>DO</a:t>
            </a:r>
          </a:p>
        </p:txBody>
      </p:sp>
      <p:sp>
        <p:nvSpPr>
          <p:cNvPr id="1270" name="Google Shape;1114;p110"/>
          <p:cNvSpPr txBox="1"/>
          <p:nvPr/>
        </p:nvSpPr>
        <p:spPr>
          <a:xfrm>
            <a:off x="4530525" y="722199"/>
            <a:ext cx="14353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chemeClr val="accent1"/>
                </a:solidFill>
                <a:latin typeface="Reem Kufi"/>
                <a:ea typeface="Reem Kufi"/>
                <a:cs typeface="Reem Kufi"/>
                <a:sym typeface="Reem Kufi"/>
              </a:defRPr>
            </a:lvl1pPr>
          </a:lstStyle>
          <a:p>
            <a:pPr/>
            <a:r>
              <a:t>THINK</a:t>
            </a:r>
          </a:p>
        </p:txBody>
      </p:sp>
      <p:sp>
        <p:nvSpPr>
          <p:cNvPr id="1271" name="Google Shape;1115;p110"/>
          <p:cNvSpPr txBox="1"/>
          <p:nvPr/>
        </p:nvSpPr>
        <p:spPr>
          <a:xfrm>
            <a:off x="4454325" y="2873700"/>
            <a:ext cx="1435351"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600">
                <a:solidFill>
                  <a:srgbClr val="5B9CCC"/>
                </a:solidFill>
                <a:latin typeface="Reem Kufi"/>
                <a:ea typeface="Reem Kufi"/>
                <a:cs typeface="Reem Kufi"/>
                <a:sym typeface="Reem Kufi"/>
              </a:defRPr>
            </a:lvl1pPr>
          </a:lstStyle>
          <a:p>
            <a:pPr/>
            <a:r>
              <a:t>FEEL</a:t>
            </a:r>
          </a:p>
        </p:txBody>
      </p:sp>
      <p:sp>
        <p:nvSpPr>
          <p:cNvPr id="1272" name="Google Shape;1116;p110"/>
          <p:cNvSpPr txBox="1"/>
          <p:nvPr/>
        </p:nvSpPr>
        <p:spPr>
          <a:xfrm>
            <a:off x="1205925" y="1256925"/>
            <a:ext cx="2692801" cy="1262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“I value close intimate connections over many.”</a:t>
            </a:r>
          </a:p>
          <a:p>
            <a:pPr/>
            <a:endParaRPr>
              <a:latin typeface="Montserrat"/>
              <a:ea typeface="Montserrat"/>
              <a:cs typeface="Montserrat"/>
              <a:sym typeface="Montserrat"/>
            </a:endParaRPr>
          </a:p>
          <a:p>
            <a:pPr>
              <a:defRPr>
                <a:latin typeface="Montserrat"/>
                <a:ea typeface="Montserrat"/>
                <a:cs typeface="Montserrat"/>
                <a:sym typeface="Montserrat"/>
              </a:defRPr>
            </a:pPr>
            <a:r>
              <a:t>"Everything is an ad, it is super off putting if it is not personal"</a:t>
            </a:r>
          </a:p>
        </p:txBody>
      </p:sp>
      <p:sp>
        <p:nvSpPr>
          <p:cNvPr id="1273" name="Google Shape;1117;p110"/>
          <p:cNvSpPr txBox="1"/>
          <p:nvPr/>
        </p:nvSpPr>
        <p:spPr>
          <a:xfrm>
            <a:off x="4742500" y="1256925"/>
            <a:ext cx="2454001" cy="1262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Can learn more from other people than the internet</a:t>
            </a:r>
          </a:p>
          <a:p>
            <a:pPr/>
            <a:endParaRPr>
              <a:latin typeface="Montserrat"/>
              <a:ea typeface="Montserrat"/>
              <a:cs typeface="Montserrat"/>
              <a:sym typeface="Montserrat"/>
            </a:endParaRPr>
          </a:p>
          <a:p>
            <a:pPr>
              <a:defRPr>
                <a:latin typeface="Montserrat"/>
                <a:ea typeface="Montserrat"/>
                <a:cs typeface="Montserrat"/>
                <a:sym typeface="Montserrat"/>
              </a:defRPr>
            </a:pPr>
            <a:r>
              <a:t>Hate feeling like he’s being sold something</a:t>
            </a:r>
          </a:p>
        </p:txBody>
      </p:sp>
      <p:sp>
        <p:nvSpPr>
          <p:cNvPr id="1274" name="Google Shape;1119;p110"/>
          <p:cNvSpPr txBox="1"/>
          <p:nvPr/>
        </p:nvSpPr>
        <p:spPr>
          <a:xfrm>
            <a:off x="4742500" y="3343474"/>
            <a:ext cx="3236101" cy="1262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Vulnerable when making recommendations</a:t>
            </a:r>
          </a:p>
          <a:p>
            <a:pPr/>
            <a:endParaRPr>
              <a:latin typeface="Montserrat"/>
              <a:ea typeface="Montserrat"/>
              <a:cs typeface="Montserrat"/>
              <a:sym typeface="Montserrat"/>
            </a:endParaRPr>
          </a:p>
          <a:p>
            <a:pPr>
              <a:defRPr>
                <a:latin typeface="Montserrat"/>
                <a:ea typeface="Montserrat"/>
                <a:cs typeface="Montserrat"/>
                <a:sym typeface="Montserrat"/>
              </a:defRPr>
            </a:pPr>
            <a:r>
              <a:t>Confused about what culture means to him</a:t>
            </a:r>
          </a:p>
        </p:txBody>
      </p:sp>
      <p:sp>
        <p:nvSpPr>
          <p:cNvPr id="1275" name="Google Shape;1120;p110"/>
          <p:cNvSpPr txBox="1"/>
          <p:nvPr/>
        </p:nvSpPr>
        <p:spPr>
          <a:xfrm>
            <a:off x="1205925" y="3343474"/>
            <a:ext cx="3063601" cy="1262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a:ea typeface="Montserrat"/>
                <a:cs typeface="Montserrat"/>
                <a:sym typeface="Montserrat"/>
              </a:defRPr>
            </a:pPr>
            <a:r>
              <a:t>Dragging friends to local plays while in college</a:t>
            </a:r>
          </a:p>
          <a:p>
            <a:pPr/>
            <a:endParaRPr>
              <a:latin typeface="Montserrat"/>
              <a:ea typeface="Montserrat"/>
              <a:cs typeface="Montserrat"/>
              <a:sym typeface="Montserrat"/>
            </a:endParaRPr>
          </a:p>
          <a:p>
            <a:pPr>
              <a:defRPr>
                <a:latin typeface="Montserrat"/>
                <a:ea typeface="Montserrat"/>
                <a:cs typeface="Montserrat"/>
                <a:sym typeface="Montserrat"/>
              </a:defRPr>
            </a:pPr>
            <a:r>
              <a:t>Smiled nervously when asked how he would describe his culture</a:t>
            </a:r>
          </a:p>
        </p:txBody>
      </p:sp>
      <p:sp>
        <p:nvSpPr>
          <p:cNvPr id="1276" name="Google Shape;1121;p110"/>
          <p:cNvSpPr txBox="1"/>
          <p:nvPr/>
        </p:nvSpPr>
        <p:spPr>
          <a:xfrm>
            <a:off x="7870300" y="-1"/>
            <a:ext cx="1338001" cy="489602"/>
          </a:xfrm>
          <a:prstGeom prst="rect">
            <a:avLst/>
          </a:prstGeom>
          <a:solidFill>
            <a:schemeClr val="accent1"/>
          </a:solidFill>
          <a:ln>
            <a:solidFill>
              <a:schemeClr val="accent4"/>
            </a:solidFill>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a:defRPr sz="2000">
                <a:solidFill>
                  <a:srgbClr val="FFFFFF"/>
                </a:solidFill>
                <a:latin typeface="Reem Kufi"/>
                <a:ea typeface="Reem Kufi"/>
                <a:cs typeface="Reem Kufi"/>
                <a:sym typeface="Reem Kufi"/>
              </a:defRPr>
            </a:lvl1pPr>
          </a:lstStyle>
          <a:p>
            <a:pPr/>
            <a:r>
              <a:t>JUSTIN</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8" name="Google Shape;1126;p111"/>
          <p:cNvSpPr txBox="1"/>
          <p:nvPr>
            <p:ph type="title"/>
          </p:nvPr>
        </p:nvSpPr>
        <p:spPr>
          <a:xfrm>
            <a:off x="3781075" y="1635449"/>
            <a:ext cx="1714501" cy="973201"/>
          </a:xfrm>
          <a:prstGeom prst="rect">
            <a:avLst/>
          </a:prstGeom>
        </p:spPr>
        <p:txBody>
          <a:bodyPr/>
          <a:lstStyle>
            <a:lvl1pPr defTabSz="795527">
              <a:defRPr sz="5220"/>
            </a:lvl1pPr>
          </a:lstStyle>
          <a:p>
            <a:pPr/>
            <a:r>
              <a:t>04</a:t>
            </a:r>
          </a:p>
        </p:txBody>
      </p:sp>
      <p:sp>
        <p:nvSpPr>
          <p:cNvPr id="1279" name="Google Shape;1127;p111"/>
          <p:cNvSpPr txBox="1"/>
          <p:nvPr/>
        </p:nvSpPr>
        <p:spPr>
          <a:xfrm>
            <a:off x="1426550" y="2414275"/>
            <a:ext cx="6522450"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defTabSz="859536">
              <a:defRPr sz="2820">
                <a:latin typeface="Reem Kufi"/>
                <a:ea typeface="Reem Kufi"/>
                <a:cs typeface="Reem Kufi"/>
                <a:sym typeface="Reem Kufi"/>
              </a:defRPr>
            </a:lvl1pPr>
          </a:lstStyle>
          <a:p>
            <a:pPr/>
            <a:r>
              <a:t>SUMMARY</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1" name="Google Shape;1132;p112"/>
          <p:cNvSpPr txBox="1"/>
          <p:nvPr>
            <p:ph type="title"/>
          </p:nvPr>
        </p:nvSpPr>
        <p:spPr>
          <a:xfrm>
            <a:off x="719999" y="539999"/>
            <a:ext cx="2992202" cy="572701"/>
          </a:xfrm>
          <a:prstGeom prst="rect">
            <a:avLst/>
          </a:prstGeom>
        </p:spPr>
        <p:txBody>
          <a:bodyPr/>
          <a:lstStyle>
            <a:lvl1pPr defTabSz="768095">
              <a:defRPr sz="2520"/>
            </a:lvl1pPr>
          </a:lstStyle>
          <a:p>
            <a:pPr/>
            <a:r>
              <a:t>SUMMARY</a:t>
            </a:r>
          </a:p>
        </p:txBody>
      </p:sp>
      <p:sp>
        <p:nvSpPr>
          <p:cNvPr id="1282" name="Google Shape;1133;p112"/>
          <p:cNvSpPr txBox="1"/>
          <p:nvPr/>
        </p:nvSpPr>
        <p:spPr>
          <a:xfrm>
            <a:off x="876524" y="1257999"/>
            <a:ext cx="923701" cy="841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algn="r" defTabSz="795527">
              <a:defRPr sz="4176">
                <a:solidFill>
                  <a:schemeClr val="accent1"/>
                </a:solidFill>
                <a:latin typeface="Reem Kufi"/>
                <a:ea typeface="Reem Kufi"/>
                <a:cs typeface="Reem Kufi"/>
                <a:sym typeface="Reem Kufi"/>
              </a:defRPr>
            </a:lvl1pPr>
          </a:lstStyle>
          <a:p>
            <a:pPr/>
            <a:r>
              <a:t>01</a:t>
            </a:r>
          </a:p>
        </p:txBody>
      </p:sp>
      <p:sp>
        <p:nvSpPr>
          <p:cNvPr id="1283" name="Google Shape;1134;p112"/>
          <p:cNvSpPr txBox="1"/>
          <p:nvPr>
            <p:ph type="body" sz="quarter" idx="1"/>
          </p:nvPr>
        </p:nvSpPr>
        <p:spPr>
          <a:xfrm>
            <a:off x="2070624" y="1258024"/>
            <a:ext cx="6232802" cy="841201"/>
          </a:xfrm>
          <a:prstGeom prst="rect">
            <a:avLst/>
          </a:prstGeom>
        </p:spPr>
        <p:txBody>
          <a:bodyPr/>
          <a:lstStyle>
            <a:lvl1pPr marL="0" indent="0">
              <a:spcBef>
                <a:spcPts val="1600"/>
              </a:spcBef>
              <a:defRPr sz="2000">
                <a:latin typeface="Montserrat"/>
                <a:ea typeface="Montserrat"/>
                <a:cs typeface="Montserrat"/>
                <a:sym typeface="Montserrat"/>
              </a:defRPr>
            </a:lvl1pPr>
          </a:lstStyle>
          <a:p>
            <a:pPr/>
            <a:r>
              <a:t>Everyone wants to have a connection to the art they consume and interact with. </a:t>
            </a:r>
          </a:p>
        </p:txBody>
      </p:sp>
      <p:sp>
        <p:nvSpPr>
          <p:cNvPr id="1284" name="Google Shape;1135;p112"/>
          <p:cNvSpPr txBox="1"/>
          <p:nvPr/>
        </p:nvSpPr>
        <p:spPr>
          <a:xfrm>
            <a:off x="876524" y="3534474"/>
            <a:ext cx="923701" cy="841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algn="r" defTabSz="795527">
              <a:defRPr sz="4176">
                <a:solidFill>
                  <a:schemeClr val="accent1"/>
                </a:solidFill>
                <a:latin typeface="Reem Kufi"/>
                <a:ea typeface="Reem Kufi"/>
                <a:cs typeface="Reem Kufi"/>
                <a:sym typeface="Reem Kufi"/>
              </a:defRPr>
            </a:lvl1pPr>
          </a:lstStyle>
          <a:p>
            <a:pPr/>
            <a:r>
              <a:t>03</a:t>
            </a:r>
          </a:p>
        </p:txBody>
      </p:sp>
      <p:sp>
        <p:nvSpPr>
          <p:cNvPr id="1285" name="Google Shape;1136;p112"/>
          <p:cNvSpPr txBox="1"/>
          <p:nvPr/>
        </p:nvSpPr>
        <p:spPr>
          <a:xfrm>
            <a:off x="885824" y="2400999"/>
            <a:ext cx="923702" cy="841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algn="r" defTabSz="795527">
              <a:defRPr sz="4176">
                <a:solidFill>
                  <a:schemeClr val="accent1"/>
                </a:solidFill>
                <a:latin typeface="Reem Kufi"/>
                <a:ea typeface="Reem Kufi"/>
                <a:cs typeface="Reem Kufi"/>
                <a:sym typeface="Reem Kufi"/>
              </a:defRPr>
            </a:lvl1pPr>
          </a:lstStyle>
          <a:p>
            <a:pPr/>
            <a:r>
              <a:t>02</a:t>
            </a:r>
          </a:p>
        </p:txBody>
      </p:sp>
      <p:sp>
        <p:nvSpPr>
          <p:cNvPr id="1286" name="Google Shape;1137;p112"/>
          <p:cNvSpPr/>
          <p:nvPr/>
        </p:nvSpPr>
        <p:spPr>
          <a:xfrm>
            <a:off x="1943100" y="1258026"/>
            <a:ext cx="26500" cy="841232"/>
          </a:xfrm>
          <a:prstGeom prst="rect">
            <a:avLst/>
          </a:prstGeom>
          <a:solidFill>
            <a:schemeClr val="accent1"/>
          </a:solidFill>
          <a:ln w="12700">
            <a:miter lim="400000"/>
          </a:ln>
        </p:spPr>
        <p:txBody>
          <a:bodyPr lIns="0" tIns="0" rIns="0" bIns="0" anchor="ctr"/>
          <a:lstStyle/>
          <a:p>
            <a:pPr/>
          </a:p>
        </p:txBody>
      </p:sp>
      <p:sp>
        <p:nvSpPr>
          <p:cNvPr id="1287" name="Google Shape;1138;p112"/>
          <p:cNvSpPr/>
          <p:nvPr/>
        </p:nvSpPr>
        <p:spPr>
          <a:xfrm>
            <a:off x="1943100" y="3534502"/>
            <a:ext cx="26500" cy="841232"/>
          </a:xfrm>
          <a:prstGeom prst="rect">
            <a:avLst/>
          </a:prstGeom>
          <a:solidFill>
            <a:schemeClr val="accent1"/>
          </a:solidFill>
          <a:ln w="12700">
            <a:miter lim="400000"/>
          </a:ln>
        </p:spPr>
        <p:txBody>
          <a:bodyPr lIns="0" tIns="0" rIns="0" bIns="0" anchor="ctr"/>
          <a:lstStyle/>
          <a:p>
            <a:pPr/>
          </a:p>
        </p:txBody>
      </p:sp>
      <p:sp>
        <p:nvSpPr>
          <p:cNvPr id="1288" name="Google Shape;1139;p112"/>
          <p:cNvSpPr/>
          <p:nvPr/>
        </p:nvSpPr>
        <p:spPr>
          <a:xfrm>
            <a:off x="1952400" y="2401027"/>
            <a:ext cx="26501" cy="841232"/>
          </a:xfrm>
          <a:prstGeom prst="rect">
            <a:avLst/>
          </a:prstGeom>
          <a:solidFill>
            <a:schemeClr val="accent1"/>
          </a:solidFill>
          <a:ln w="12700">
            <a:miter lim="400000"/>
          </a:ln>
        </p:spPr>
        <p:txBody>
          <a:bodyPr lIns="0" tIns="0" rIns="0" bIns="0" anchor="ctr"/>
          <a:lstStyle/>
          <a:p>
            <a:pPr/>
          </a:p>
        </p:txBody>
      </p:sp>
      <p:sp>
        <p:nvSpPr>
          <p:cNvPr id="1289" name="Google Shape;1140;p112"/>
          <p:cNvSpPr txBox="1"/>
          <p:nvPr/>
        </p:nvSpPr>
        <p:spPr>
          <a:xfrm>
            <a:off x="2121799" y="2403000"/>
            <a:ext cx="6232802"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93776">
              <a:spcBef>
                <a:spcPts val="800"/>
              </a:spcBef>
              <a:defRPr sz="1080">
                <a:solidFill>
                  <a:schemeClr val="accent4"/>
                </a:solidFill>
                <a:latin typeface="Montserrat"/>
                <a:ea typeface="Montserrat"/>
                <a:cs typeface="Montserrat"/>
                <a:sym typeface="Montserrat"/>
              </a:defRPr>
            </a:lvl1pPr>
          </a:lstStyle>
          <a:p>
            <a:pPr/>
            <a:r>
              <a:t>Generally speaking, people are more likely to trust recommendations from their friends. </a:t>
            </a:r>
          </a:p>
        </p:txBody>
      </p:sp>
      <p:sp>
        <p:nvSpPr>
          <p:cNvPr id="1290" name="Google Shape;1141;p112"/>
          <p:cNvSpPr txBox="1"/>
          <p:nvPr/>
        </p:nvSpPr>
        <p:spPr>
          <a:xfrm>
            <a:off x="2045599" y="3393599"/>
            <a:ext cx="6856501" cy="3375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384047">
              <a:spcBef>
                <a:spcPts val="600"/>
              </a:spcBef>
              <a:defRPr sz="839">
                <a:solidFill>
                  <a:schemeClr val="accent4"/>
                </a:solidFill>
                <a:latin typeface="Montserrat"/>
                <a:ea typeface="Montserrat"/>
                <a:cs typeface="Montserrat"/>
                <a:sym typeface="Montserrat"/>
              </a:defRPr>
            </a:lvl1pPr>
          </a:lstStyle>
          <a:p>
            <a:pPr/>
            <a:r>
              <a:t>Some people feel a tension between contributing and engaging with an artistic community while still feeling as if the connection is their own.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2" name="Google Shape;423;p66"/>
          <p:cNvSpPr txBox="1"/>
          <p:nvPr>
            <p:ph type="title"/>
          </p:nvPr>
        </p:nvSpPr>
        <p:spPr>
          <a:xfrm>
            <a:off x="1177199" y="539999"/>
            <a:ext cx="3852002" cy="572701"/>
          </a:xfrm>
          <a:prstGeom prst="rect">
            <a:avLst/>
          </a:prstGeom>
        </p:spPr>
        <p:txBody>
          <a:bodyPr/>
          <a:lstStyle>
            <a:lvl1pPr defTabSz="768095">
              <a:defRPr sz="2520"/>
            </a:lvl1pPr>
          </a:lstStyle>
          <a:p>
            <a:pPr/>
            <a:r>
              <a:t>Our Interviewees:</a:t>
            </a:r>
          </a:p>
        </p:txBody>
      </p:sp>
      <p:sp>
        <p:nvSpPr>
          <p:cNvPr id="673" name="Google Shape;424;p66"/>
          <p:cNvSpPr/>
          <p:nvPr/>
        </p:nvSpPr>
        <p:spPr>
          <a:xfrm>
            <a:off x="4097525" y="1329324"/>
            <a:ext cx="1039201" cy="1125601"/>
          </a:xfrm>
          <a:prstGeom prst="rect">
            <a:avLst/>
          </a:prstGeom>
          <a:solidFill>
            <a:srgbClr val="E9EDF3"/>
          </a:solidFill>
          <a:ln>
            <a:solidFill>
              <a:srgbClr val="68728D"/>
            </a:solidFill>
          </a:ln>
        </p:spPr>
        <p:txBody>
          <a:bodyPr lIns="0" tIns="0" rIns="0" bIns="0" anchor="ctr"/>
          <a:lstStyle/>
          <a:p>
            <a:pPr/>
          </a:p>
        </p:txBody>
      </p:sp>
      <p:sp>
        <p:nvSpPr>
          <p:cNvPr id="674" name="Google Shape;425;p66"/>
          <p:cNvSpPr/>
          <p:nvPr/>
        </p:nvSpPr>
        <p:spPr>
          <a:xfrm>
            <a:off x="2718374" y="1329324"/>
            <a:ext cx="1039201" cy="1125601"/>
          </a:xfrm>
          <a:prstGeom prst="rect">
            <a:avLst/>
          </a:prstGeom>
          <a:solidFill>
            <a:srgbClr val="E9EDF3"/>
          </a:solidFill>
          <a:ln>
            <a:solidFill>
              <a:srgbClr val="68728D"/>
            </a:solidFill>
          </a:ln>
        </p:spPr>
        <p:txBody>
          <a:bodyPr lIns="0" tIns="0" rIns="0" bIns="0" anchor="ctr"/>
          <a:lstStyle/>
          <a:p>
            <a:pPr/>
          </a:p>
        </p:txBody>
      </p:sp>
      <p:sp>
        <p:nvSpPr>
          <p:cNvPr id="675" name="Google Shape;426;p66"/>
          <p:cNvSpPr/>
          <p:nvPr/>
        </p:nvSpPr>
        <p:spPr>
          <a:xfrm>
            <a:off x="5476674" y="1329324"/>
            <a:ext cx="1039202" cy="1125601"/>
          </a:xfrm>
          <a:prstGeom prst="rect">
            <a:avLst/>
          </a:prstGeom>
          <a:solidFill>
            <a:srgbClr val="E9EDF3"/>
          </a:solidFill>
          <a:ln>
            <a:solidFill>
              <a:srgbClr val="68728D"/>
            </a:solidFill>
          </a:ln>
        </p:spPr>
        <p:txBody>
          <a:bodyPr lIns="0" tIns="0" rIns="0" bIns="0" anchor="ctr"/>
          <a:lstStyle/>
          <a:p>
            <a:pPr/>
          </a:p>
        </p:txBody>
      </p:sp>
      <p:sp>
        <p:nvSpPr>
          <p:cNvPr id="676" name="Google Shape;427;p66"/>
          <p:cNvSpPr/>
          <p:nvPr/>
        </p:nvSpPr>
        <p:spPr>
          <a:xfrm>
            <a:off x="1948875" y="2911724"/>
            <a:ext cx="1039201" cy="1125601"/>
          </a:xfrm>
          <a:prstGeom prst="rect">
            <a:avLst/>
          </a:prstGeom>
          <a:solidFill>
            <a:srgbClr val="E9EDF3"/>
          </a:solidFill>
          <a:ln>
            <a:solidFill>
              <a:srgbClr val="68728D"/>
            </a:solidFill>
          </a:ln>
        </p:spPr>
        <p:txBody>
          <a:bodyPr lIns="0" tIns="0" rIns="0" bIns="0" anchor="ctr"/>
          <a:lstStyle/>
          <a:p>
            <a:pPr/>
          </a:p>
        </p:txBody>
      </p:sp>
      <p:sp>
        <p:nvSpPr>
          <p:cNvPr id="677" name="Google Shape;428;p66"/>
          <p:cNvSpPr/>
          <p:nvPr/>
        </p:nvSpPr>
        <p:spPr>
          <a:xfrm>
            <a:off x="3404375" y="2911724"/>
            <a:ext cx="1039201" cy="1125601"/>
          </a:xfrm>
          <a:prstGeom prst="rect">
            <a:avLst/>
          </a:prstGeom>
          <a:solidFill>
            <a:srgbClr val="E9EDF3"/>
          </a:solidFill>
          <a:ln>
            <a:solidFill>
              <a:srgbClr val="68728D"/>
            </a:solidFill>
          </a:ln>
        </p:spPr>
        <p:txBody>
          <a:bodyPr lIns="0" tIns="0" rIns="0" bIns="0" anchor="ctr"/>
          <a:lstStyle/>
          <a:p>
            <a:pPr/>
          </a:p>
        </p:txBody>
      </p:sp>
      <p:sp>
        <p:nvSpPr>
          <p:cNvPr id="678" name="Google Shape;429;p66"/>
          <p:cNvSpPr/>
          <p:nvPr/>
        </p:nvSpPr>
        <p:spPr>
          <a:xfrm>
            <a:off x="4859875" y="2911724"/>
            <a:ext cx="1039201" cy="1125601"/>
          </a:xfrm>
          <a:prstGeom prst="rect">
            <a:avLst/>
          </a:prstGeom>
          <a:solidFill>
            <a:srgbClr val="E9EDF3"/>
          </a:solidFill>
          <a:ln>
            <a:solidFill>
              <a:srgbClr val="68728D"/>
            </a:solidFill>
          </a:ln>
        </p:spPr>
        <p:txBody>
          <a:bodyPr lIns="0" tIns="0" rIns="0" bIns="0" anchor="ctr"/>
          <a:lstStyle/>
          <a:p>
            <a:pPr/>
          </a:p>
        </p:txBody>
      </p:sp>
      <p:sp>
        <p:nvSpPr>
          <p:cNvPr id="679" name="Google Shape;430;p66"/>
          <p:cNvSpPr/>
          <p:nvPr/>
        </p:nvSpPr>
        <p:spPr>
          <a:xfrm>
            <a:off x="6315374" y="2911724"/>
            <a:ext cx="1039202" cy="1125601"/>
          </a:xfrm>
          <a:prstGeom prst="rect">
            <a:avLst/>
          </a:prstGeom>
          <a:solidFill>
            <a:srgbClr val="E9EDF3"/>
          </a:solidFill>
          <a:ln>
            <a:solidFill>
              <a:srgbClr val="68728D"/>
            </a:solidFill>
          </a:ln>
        </p:spPr>
        <p:txBody>
          <a:bodyPr lIns="0" tIns="0" rIns="0" bIns="0" anchor="ctr"/>
          <a:lstStyle/>
          <a:p>
            <a:pPr/>
          </a:p>
        </p:txBody>
      </p:sp>
      <p:pic>
        <p:nvPicPr>
          <p:cNvPr id="680" name="Google Shape;431;p66" descr="Google Shape;431;p66"/>
          <p:cNvPicPr>
            <a:picLocks noChangeAspect="1"/>
          </p:cNvPicPr>
          <p:nvPr/>
        </p:nvPicPr>
        <p:blipFill>
          <a:blip r:embed="rId3">
            <a:extLst/>
          </a:blip>
          <a:srcRect l="0" t="0" r="0" b="6672"/>
          <a:stretch>
            <a:fillRect/>
          </a:stretch>
        </p:blipFill>
        <p:spPr>
          <a:xfrm>
            <a:off x="1339225" y="1329324"/>
            <a:ext cx="1039202" cy="1125601"/>
          </a:xfrm>
          <a:prstGeom prst="rect">
            <a:avLst/>
          </a:prstGeom>
          <a:ln>
            <a:solidFill>
              <a:srgbClr val="000000"/>
            </a:solidFill>
          </a:ln>
        </p:spPr>
      </p:pic>
      <p:sp>
        <p:nvSpPr>
          <p:cNvPr id="681" name="Google Shape;432;p66"/>
          <p:cNvSpPr txBox="1"/>
          <p:nvPr/>
        </p:nvSpPr>
        <p:spPr>
          <a:xfrm>
            <a:off x="1339225" y="2468024"/>
            <a:ext cx="1039201"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Marco</a:t>
            </a:r>
          </a:p>
        </p:txBody>
      </p:sp>
      <p:sp>
        <p:nvSpPr>
          <p:cNvPr id="682" name="Google Shape;433;p66"/>
          <p:cNvSpPr txBox="1"/>
          <p:nvPr/>
        </p:nvSpPr>
        <p:spPr>
          <a:xfrm>
            <a:off x="2718374" y="2468024"/>
            <a:ext cx="1039201"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Nadin</a:t>
            </a:r>
          </a:p>
        </p:txBody>
      </p:sp>
      <p:sp>
        <p:nvSpPr>
          <p:cNvPr id="683" name="Google Shape;434;p66"/>
          <p:cNvSpPr txBox="1"/>
          <p:nvPr/>
        </p:nvSpPr>
        <p:spPr>
          <a:xfrm>
            <a:off x="4097525" y="2468024"/>
            <a:ext cx="1039201"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Kawena</a:t>
            </a:r>
          </a:p>
        </p:txBody>
      </p:sp>
      <p:sp>
        <p:nvSpPr>
          <p:cNvPr id="684" name="Google Shape;435;p66"/>
          <p:cNvSpPr txBox="1"/>
          <p:nvPr/>
        </p:nvSpPr>
        <p:spPr>
          <a:xfrm>
            <a:off x="1948875" y="4050424"/>
            <a:ext cx="1039201"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Jerry</a:t>
            </a:r>
          </a:p>
        </p:txBody>
      </p:sp>
      <p:sp>
        <p:nvSpPr>
          <p:cNvPr id="685" name="Google Shape;436;p66"/>
          <p:cNvSpPr txBox="1"/>
          <p:nvPr/>
        </p:nvSpPr>
        <p:spPr>
          <a:xfrm>
            <a:off x="3404375" y="4050424"/>
            <a:ext cx="1039201"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Polina</a:t>
            </a:r>
          </a:p>
        </p:txBody>
      </p:sp>
      <p:sp>
        <p:nvSpPr>
          <p:cNvPr id="686" name="Google Shape;437;p66"/>
          <p:cNvSpPr txBox="1"/>
          <p:nvPr/>
        </p:nvSpPr>
        <p:spPr>
          <a:xfrm>
            <a:off x="5476674" y="2468024"/>
            <a:ext cx="103920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Justin</a:t>
            </a:r>
          </a:p>
        </p:txBody>
      </p:sp>
      <p:sp>
        <p:nvSpPr>
          <p:cNvPr id="687" name="Google Shape;438;p66"/>
          <p:cNvSpPr txBox="1"/>
          <p:nvPr/>
        </p:nvSpPr>
        <p:spPr>
          <a:xfrm>
            <a:off x="4859875" y="4050424"/>
            <a:ext cx="1039201"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Junryl</a:t>
            </a:r>
          </a:p>
        </p:txBody>
      </p:sp>
      <p:sp>
        <p:nvSpPr>
          <p:cNvPr id="688" name="Google Shape;439;p66"/>
          <p:cNvSpPr txBox="1"/>
          <p:nvPr/>
        </p:nvSpPr>
        <p:spPr>
          <a:xfrm>
            <a:off x="6315374" y="4050424"/>
            <a:ext cx="103920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Marisa</a:t>
            </a:r>
          </a:p>
        </p:txBody>
      </p:sp>
      <p:sp>
        <p:nvSpPr>
          <p:cNvPr id="689" name="Google Shape;440;p66"/>
          <p:cNvSpPr/>
          <p:nvPr/>
        </p:nvSpPr>
        <p:spPr>
          <a:xfrm>
            <a:off x="6855824" y="1329324"/>
            <a:ext cx="1039201" cy="1125601"/>
          </a:xfrm>
          <a:prstGeom prst="rect">
            <a:avLst/>
          </a:prstGeom>
          <a:solidFill>
            <a:srgbClr val="E9EDF3"/>
          </a:solidFill>
          <a:ln>
            <a:solidFill>
              <a:srgbClr val="68728D"/>
            </a:solidFill>
          </a:ln>
        </p:spPr>
        <p:txBody>
          <a:bodyPr lIns="0" tIns="0" rIns="0" bIns="0" anchor="ctr"/>
          <a:lstStyle/>
          <a:p>
            <a:pPr/>
          </a:p>
        </p:txBody>
      </p:sp>
      <p:sp>
        <p:nvSpPr>
          <p:cNvPr id="690" name="Google Shape;441;p66"/>
          <p:cNvSpPr txBox="1"/>
          <p:nvPr/>
        </p:nvSpPr>
        <p:spPr>
          <a:xfrm>
            <a:off x="6855824" y="2468024"/>
            <a:ext cx="1039201"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800">
                <a:solidFill>
                  <a:srgbClr val="252831"/>
                </a:solidFill>
                <a:latin typeface="Montserrat"/>
                <a:ea typeface="Montserrat"/>
                <a:cs typeface="Montserrat"/>
                <a:sym typeface="Montserrat"/>
              </a:defRPr>
            </a:lvl1pPr>
          </a:lstStyle>
          <a:p>
            <a:pPr/>
            <a:r>
              <a:t>Michelle</a:t>
            </a:r>
          </a:p>
        </p:txBody>
      </p:sp>
      <p:pic>
        <p:nvPicPr>
          <p:cNvPr id="691" name="Google Shape;442;p66" descr="Google Shape;442;p66"/>
          <p:cNvPicPr>
            <a:picLocks noChangeAspect="1"/>
          </p:cNvPicPr>
          <p:nvPr/>
        </p:nvPicPr>
        <p:blipFill>
          <a:blip r:embed="rId4">
            <a:extLst/>
          </a:blip>
          <a:srcRect l="6400" t="4495" r="6400" b="4504"/>
          <a:stretch>
            <a:fillRect/>
          </a:stretch>
        </p:blipFill>
        <p:spPr>
          <a:xfrm>
            <a:off x="1945663" y="2912174"/>
            <a:ext cx="1042418" cy="1124714"/>
          </a:xfrm>
          <a:prstGeom prst="rect">
            <a:avLst/>
          </a:prstGeom>
          <a:ln>
            <a:solidFill>
              <a:srgbClr val="000000"/>
            </a:solidFill>
          </a:ln>
        </p:spPr>
      </p:pic>
      <p:pic>
        <p:nvPicPr>
          <p:cNvPr id="692" name="Google Shape;443;p66" descr="Google Shape;443;p66"/>
          <p:cNvPicPr>
            <a:picLocks noChangeAspect="1"/>
          </p:cNvPicPr>
          <p:nvPr/>
        </p:nvPicPr>
        <p:blipFill>
          <a:blip r:embed="rId5">
            <a:extLst/>
          </a:blip>
          <a:srcRect l="24018" t="0" r="10873" b="29755"/>
          <a:stretch>
            <a:fillRect/>
          </a:stretch>
        </p:blipFill>
        <p:spPr>
          <a:xfrm>
            <a:off x="4858275" y="2912174"/>
            <a:ext cx="1042417" cy="1124713"/>
          </a:xfrm>
          <a:prstGeom prst="rect">
            <a:avLst/>
          </a:prstGeom>
          <a:ln>
            <a:solidFill>
              <a:srgbClr val="000000"/>
            </a:solidFill>
          </a:ln>
        </p:spPr>
      </p:pic>
      <p:pic>
        <p:nvPicPr>
          <p:cNvPr id="693" name="Google Shape;444;p66" descr="Google Shape;444;p66"/>
          <p:cNvPicPr>
            <a:picLocks noChangeAspect="1"/>
          </p:cNvPicPr>
          <p:nvPr/>
        </p:nvPicPr>
        <p:blipFill>
          <a:blip r:embed="rId6">
            <a:extLst/>
          </a:blip>
          <a:srcRect l="10452" t="0" r="19539" b="31299"/>
          <a:stretch>
            <a:fillRect/>
          </a:stretch>
        </p:blipFill>
        <p:spPr>
          <a:xfrm>
            <a:off x="3404375" y="2912174"/>
            <a:ext cx="1039201" cy="1125601"/>
          </a:xfrm>
          <a:prstGeom prst="rect">
            <a:avLst/>
          </a:prstGeom>
          <a:ln>
            <a:solidFill>
              <a:srgbClr val="000000"/>
            </a:solidFill>
          </a:ln>
        </p:spPr>
      </p:pic>
      <p:pic>
        <p:nvPicPr>
          <p:cNvPr id="694" name="Google Shape;445;p66" descr="Google Shape;445;p66"/>
          <p:cNvPicPr>
            <a:picLocks noChangeAspect="1"/>
          </p:cNvPicPr>
          <p:nvPr/>
        </p:nvPicPr>
        <p:blipFill>
          <a:blip r:embed="rId7">
            <a:extLst/>
          </a:blip>
          <a:srcRect l="7064" t="4964" r="39419" b="37111"/>
          <a:stretch>
            <a:fillRect/>
          </a:stretch>
        </p:blipFill>
        <p:spPr>
          <a:xfrm>
            <a:off x="5476674" y="1329774"/>
            <a:ext cx="1039202" cy="1124714"/>
          </a:xfrm>
          <a:prstGeom prst="rect">
            <a:avLst/>
          </a:prstGeom>
          <a:ln>
            <a:solidFill>
              <a:srgbClr val="000000"/>
            </a:solidFill>
          </a:ln>
        </p:spPr>
      </p:pic>
      <p:pic>
        <p:nvPicPr>
          <p:cNvPr id="695" name="Google Shape;446;p66" descr="Google Shape;446;p66"/>
          <p:cNvPicPr>
            <a:picLocks noChangeAspect="1"/>
          </p:cNvPicPr>
          <p:nvPr/>
        </p:nvPicPr>
        <p:blipFill>
          <a:blip r:embed="rId8">
            <a:extLst/>
          </a:blip>
          <a:srcRect l="20594" t="3424" r="10248" b="33284"/>
          <a:stretch>
            <a:fillRect/>
          </a:stretch>
        </p:blipFill>
        <p:spPr>
          <a:xfrm>
            <a:off x="6315400" y="2912175"/>
            <a:ext cx="1042426" cy="1124712"/>
          </a:xfrm>
          <a:prstGeom prst="rect">
            <a:avLst/>
          </a:prstGeom>
          <a:ln>
            <a:solidFill>
              <a:srgbClr val="000000"/>
            </a:solidFill>
          </a:ln>
        </p:spPr>
      </p:pic>
      <p:pic>
        <p:nvPicPr>
          <p:cNvPr id="696" name="Google Shape;447;p66" descr="Google Shape;447;p66"/>
          <p:cNvPicPr>
            <a:picLocks noChangeAspect="1"/>
          </p:cNvPicPr>
          <p:nvPr/>
        </p:nvPicPr>
        <p:blipFill>
          <a:blip r:embed="rId9">
            <a:extLst/>
          </a:blip>
          <a:srcRect l="13165" t="0" r="18761" b="26317"/>
          <a:stretch>
            <a:fillRect/>
          </a:stretch>
        </p:blipFill>
        <p:spPr>
          <a:xfrm>
            <a:off x="4097525" y="1329324"/>
            <a:ext cx="1039201" cy="1124715"/>
          </a:xfrm>
          <a:prstGeom prst="rect">
            <a:avLst/>
          </a:prstGeom>
          <a:ln>
            <a:solidFill>
              <a:srgbClr val="000000"/>
            </a:solidFill>
          </a:ln>
        </p:spPr>
      </p:pic>
      <p:pic>
        <p:nvPicPr>
          <p:cNvPr id="697" name="Google Shape;448;p66" descr="Google Shape;448;p66"/>
          <p:cNvPicPr>
            <a:picLocks noChangeAspect="1"/>
          </p:cNvPicPr>
          <p:nvPr/>
        </p:nvPicPr>
        <p:blipFill>
          <a:blip r:embed="rId10">
            <a:extLst/>
          </a:blip>
          <a:srcRect l="10153" t="21284" r="19089" b="21284"/>
          <a:stretch>
            <a:fillRect/>
          </a:stretch>
        </p:blipFill>
        <p:spPr>
          <a:xfrm>
            <a:off x="6855824" y="1329324"/>
            <a:ext cx="1039199" cy="1124718"/>
          </a:xfrm>
          <a:prstGeom prst="rect">
            <a:avLst/>
          </a:prstGeom>
          <a:ln>
            <a:solidFill>
              <a:srgbClr val="000000"/>
            </a:solidFill>
          </a:ln>
        </p:spPr>
      </p:pic>
      <p:pic>
        <p:nvPicPr>
          <p:cNvPr id="698" name="Google Shape;449;p66" descr="Google Shape;449;p66"/>
          <p:cNvPicPr>
            <a:picLocks noChangeAspect="1"/>
          </p:cNvPicPr>
          <p:nvPr/>
        </p:nvPicPr>
        <p:blipFill>
          <a:blip r:embed="rId11">
            <a:extLst/>
          </a:blip>
          <a:srcRect l="27258" t="0" r="29962" b="64272"/>
          <a:stretch>
            <a:fillRect/>
          </a:stretch>
        </p:blipFill>
        <p:spPr>
          <a:xfrm>
            <a:off x="2718374" y="1329324"/>
            <a:ext cx="1039200" cy="1124712"/>
          </a:xfrm>
          <a:prstGeom prst="rect">
            <a:avLst/>
          </a:prstGeom>
          <a:ln>
            <a:solidFill>
              <a:srgbClr val="000000"/>
            </a:solidFill>
          </a:ln>
        </p:spPr>
      </p:pic>
      <p:sp>
        <p:nvSpPr>
          <p:cNvPr id="699" name="Google Shape;450;p66"/>
          <p:cNvSpPr/>
          <p:nvPr/>
        </p:nvSpPr>
        <p:spPr>
          <a:xfrm>
            <a:off x="4859875" y="539999"/>
            <a:ext cx="3582301" cy="231601"/>
          </a:xfrm>
          <a:prstGeom prst="rect">
            <a:avLst/>
          </a:prstGeom>
          <a:solidFill>
            <a:srgbClr val="000000"/>
          </a:solidFill>
          <a:ln>
            <a:solidFill>
              <a:srgbClr val="000000"/>
            </a:solidFill>
          </a:ln>
        </p:spPr>
        <p:txBody>
          <a:bodyPr lIns="0" tIns="0" rIns="0" bIns="0" anchor="ctr"/>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3" name="Google Shape;455;p67"/>
          <p:cNvSpPr txBox="1"/>
          <p:nvPr/>
        </p:nvSpPr>
        <p:spPr>
          <a:xfrm>
            <a:off x="1728975" y="929925"/>
            <a:ext cx="3587401" cy="30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b="1" sz="2000">
                <a:solidFill>
                  <a:srgbClr val="252831"/>
                </a:solidFill>
                <a:latin typeface="Poppins"/>
                <a:ea typeface="Poppins"/>
                <a:cs typeface="Poppins"/>
                <a:sym typeface="Poppins"/>
              </a:defRPr>
            </a:lvl1pPr>
          </a:lstStyle>
          <a:p>
            <a:pPr/>
            <a:r>
              <a:t>Picking our Interviewees:</a:t>
            </a:r>
          </a:p>
        </p:txBody>
      </p:sp>
      <p:sp>
        <p:nvSpPr>
          <p:cNvPr id="704" name="Google Shape;456;p67"/>
          <p:cNvSpPr txBox="1"/>
          <p:nvPr/>
        </p:nvSpPr>
        <p:spPr>
          <a:xfrm>
            <a:off x="1659500" y="1317674"/>
            <a:ext cx="3231601" cy="341373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60000"/>
              </a:lnSpc>
              <a:defRPr sz="2000">
                <a:latin typeface="Montserrat Light"/>
                <a:ea typeface="Montserrat Light"/>
                <a:cs typeface="Montserrat Light"/>
                <a:sym typeface="Montserrat Light"/>
              </a:defRPr>
            </a:pPr>
            <a:r>
              <a:t>Age Diversity </a:t>
            </a:r>
          </a:p>
          <a:p>
            <a:pPr>
              <a:lnSpc>
                <a:spcPct val="160000"/>
              </a:lnSpc>
              <a:defRPr sz="2000">
                <a:latin typeface="Montserrat Light"/>
                <a:ea typeface="Montserrat Light"/>
                <a:cs typeface="Montserrat Light"/>
                <a:sym typeface="Montserrat Light"/>
              </a:defRPr>
            </a:pPr>
            <a:r>
              <a:t>Gender Diversity</a:t>
            </a:r>
          </a:p>
          <a:p>
            <a:pPr>
              <a:lnSpc>
                <a:spcPct val="160000"/>
              </a:lnSpc>
              <a:defRPr sz="2000">
                <a:latin typeface="Montserrat Light"/>
                <a:ea typeface="Montserrat Light"/>
                <a:cs typeface="Montserrat Light"/>
                <a:sym typeface="Montserrat Light"/>
              </a:defRPr>
            </a:pPr>
            <a:r>
              <a:t>Occupational Diversity</a:t>
            </a:r>
          </a:p>
          <a:p>
            <a:pPr>
              <a:lnSpc>
                <a:spcPct val="160000"/>
              </a:lnSpc>
              <a:defRPr sz="2000">
                <a:latin typeface="Montserrat Light"/>
                <a:ea typeface="Montserrat Light"/>
                <a:cs typeface="Montserrat Light"/>
                <a:sym typeface="Montserrat Light"/>
              </a:defRPr>
            </a:pPr>
            <a:r>
              <a:t>Background Diversity </a:t>
            </a:r>
          </a:p>
          <a:p>
            <a:pPr>
              <a:lnSpc>
                <a:spcPct val="160000"/>
              </a:lnSpc>
              <a:defRPr sz="2000">
                <a:latin typeface="Montserrat Light"/>
                <a:ea typeface="Montserrat Light"/>
                <a:cs typeface="Montserrat Light"/>
                <a:sym typeface="Montserrat Light"/>
              </a:defRPr>
            </a:pPr>
            <a:r>
              <a:t>Extreme Users</a:t>
            </a:r>
          </a:p>
          <a:p>
            <a:pPr>
              <a:lnSpc>
                <a:spcPct val="160000"/>
              </a:lnSpc>
              <a:defRPr sz="2000">
                <a:latin typeface="Montserrat Light"/>
                <a:ea typeface="Montserrat Light"/>
                <a:cs typeface="Montserrat Light"/>
                <a:sym typeface="Montserrat Light"/>
              </a:defRPr>
            </a:pPr>
            <a:r>
              <a:t>Average Users</a:t>
            </a:r>
          </a:p>
          <a:p>
            <a:pPr>
              <a:lnSpc>
                <a:spcPct val="150000"/>
              </a:lnSpc>
              <a:defRPr sz="2000">
                <a:latin typeface="Montserrat Light"/>
                <a:ea typeface="Montserrat Light"/>
                <a:cs typeface="Montserrat Light"/>
                <a:sym typeface="Montserrat Light"/>
              </a:defRPr>
            </a:pPr>
            <a:r>
              <a:t> </a:t>
            </a:r>
          </a:p>
        </p:txBody>
      </p:sp>
      <p:grpSp>
        <p:nvGrpSpPr>
          <p:cNvPr id="709" name="Google Shape;457;p67"/>
          <p:cNvGrpSpPr/>
          <p:nvPr/>
        </p:nvGrpSpPr>
        <p:grpSpPr>
          <a:xfrm>
            <a:off x="5439374" y="2826052"/>
            <a:ext cx="361063" cy="361063"/>
            <a:chOff x="0" y="28"/>
            <a:chExt cx="361061" cy="361061"/>
          </a:xfrm>
        </p:grpSpPr>
        <p:sp>
          <p:nvSpPr>
            <p:cNvPr id="705" name="Google Shape;458;p67"/>
            <p:cNvSpPr/>
            <p:nvPr/>
          </p:nvSpPr>
          <p:spPr>
            <a:xfrm>
              <a:off x="140546" y="263902"/>
              <a:ext cx="80884" cy="32851"/>
            </a:xfrm>
            <a:custGeom>
              <a:avLst/>
              <a:gdLst/>
              <a:ahLst/>
              <a:cxnLst>
                <a:cxn ang="0">
                  <a:pos x="wd2" y="hd2"/>
                </a:cxn>
                <a:cxn ang="5400000">
                  <a:pos x="wd2" y="hd2"/>
                </a:cxn>
                <a:cxn ang="10800000">
                  <a:pos x="wd2" y="hd2"/>
                </a:cxn>
                <a:cxn ang="16200000">
                  <a:pos x="wd2" y="hd2"/>
                </a:cxn>
              </a:cxnLst>
              <a:rect l="0" t="0" r="r" b="b"/>
              <a:pathLst>
                <a:path w="21019" h="21600" fill="norm" stroke="1" extrusionOk="0">
                  <a:moveTo>
                    <a:pt x="2761" y="0"/>
                  </a:moveTo>
                  <a:cubicBezTo>
                    <a:pt x="2031" y="0"/>
                    <a:pt x="1338" y="727"/>
                    <a:pt x="874" y="2201"/>
                  </a:cubicBezTo>
                  <a:cubicBezTo>
                    <a:pt x="-291" y="5130"/>
                    <a:pt x="-291" y="9252"/>
                    <a:pt x="874" y="11602"/>
                  </a:cubicBezTo>
                  <a:cubicBezTo>
                    <a:pt x="3660" y="18075"/>
                    <a:pt x="7140" y="21600"/>
                    <a:pt x="10627" y="21600"/>
                  </a:cubicBezTo>
                  <a:cubicBezTo>
                    <a:pt x="14114" y="21600"/>
                    <a:pt x="17829" y="18075"/>
                    <a:pt x="20152" y="11602"/>
                  </a:cubicBezTo>
                  <a:cubicBezTo>
                    <a:pt x="21309" y="8655"/>
                    <a:pt x="21309" y="3954"/>
                    <a:pt x="20152" y="2201"/>
                  </a:cubicBezTo>
                  <a:cubicBezTo>
                    <a:pt x="19569" y="727"/>
                    <a:pt x="18817" y="0"/>
                    <a:pt x="18117" y="0"/>
                  </a:cubicBezTo>
                  <a:cubicBezTo>
                    <a:pt x="17417" y="0"/>
                    <a:pt x="16783" y="727"/>
                    <a:pt x="16436" y="2201"/>
                  </a:cubicBezTo>
                  <a:cubicBezTo>
                    <a:pt x="14807" y="5726"/>
                    <a:pt x="12485" y="8077"/>
                    <a:pt x="10627" y="8077"/>
                  </a:cubicBezTo>
                  <a:cubicBezTo>
                    <a:pt x="8533" y="8077"/>
                    <a:pt x="6211" y="6305"/>
                    <a:pt x="4818" y="2201"/>
                  </a:cubicBezTo>
                  <a:cubicBezTo>
                    <a:pt x="4243" y="727"/>
                    <a:pt x="3483" y="0"/>
                    <a:pt x="2761"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06" name="Google Shape;459;p67"/>
            <p:cNvSpPr/>
            <p:nvPr/>
          </p:nvSpPr>
          <p:spPr>
            <a:xfrm>
              <a:off x="128703" y="170715"/>
              <a:ext cx="20567" cy="20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38" y="0"/>
                  </a:moveTo>
                  <a:cubicBezTo>
                    <a:pt x="4707" y="0"/>
                    <a:pt x="0" y="4707"/>
                    <a:pt x="0" y="10338"/>
                  </a:cubicBezTo>
                  <a:cubicBezTo>
                    <a:pt x="0" y="15969"/>
                    <a:pt x="4707" y="21600"/>
                    <a:pt x="10338" y="21600"/>
                  </a:cubicBezTo>
                  <a:cubicBezTo>
                    <a:pt x="15969" y="21600"/>
                    <a:pt x="21600" y="15969"/>
                    <a:pt x="21600" y="10338"/>
                  </a:cubicBezTo>
                  <a:cubicBezTo>
                    <a:pt x="21600" y="4707"/>
                    <a:pt x="15969" y="0"/>
                    <a:pt x="1033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07" name="Google Shape;460;p67"/>
            <p:cNvSpPr/>
            <p:nvPr/>
          </p:nvSpPr>
          <p:spPr>
            <a:xfrm>
              <a:off x="213607" y="170715"/>
              <a:ext cx="20567" cy="20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38" y="0"/>
                  </a:moveTo>
                  <a:cubicBezTo>
                    <a:pt x="4707" y="0"/>
                    <a:pt x="0" y="4707"/>
                    <a:pt x="0" y="10338"/>
                  </a:cubicBezTo>
                  <a:cubicBezTo>
                    <a:pt x="0" y="15969"/>
                    <a:pt x="4707" y="21600"/>
                    <a:pt x="10338" y="21600"/>
                  </a:cubicBezTo>
                  <a:cubicBezTo>
                    <a:pt x="15969" y="21600"/>
                    <a:pt x="21600" y="15969"/>
                    <a:pt x="21600" y="10338"/>
                  </a:cubicBezTo>
                  <a:cubicBezTo>
                    <a:pt x="21600" y="4707"/>
                    <a:pt x="15969" y="0"/>
                    <a:pt x="1033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08" name="Google Shape;461;p67"/>
            <p:cNvSpPr/>
            <p:nvPr/>
          </p:nvSpPr>
          <p:spPr>
            <a:xfrm>
              <a:off x="-1" y="28"/>
              <a:ext cx="361063" cy="361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4" y="1283"/>
                  </a:moveTo>
                  <a:cubicBezTo>
                    <a:pt x="11496" y="1283"/>
                    <a:pt x="12085" y="1551"/>
                    <a:pt x="12565" y="1979"/>
                  </a:cubicBezTo>
                  <a:lnTo>
                    <a:pt x="14437" y="3849"/>
                  </a:lnTo>
                  <a:lnTo>
                    <a:pt x="7379" y="3849"/>
                  </a:lnTo>
                  <a:lnTo>
                    <a:pt x="9089" y="1979"/>
                  </a:lnTo>
                  <a:cubicBezTo>
                    <a:pt x="9571" y="1551"/>
                    <a:pt x="10159" y="1283"/>
                    <a:pt x="10854" y="1283"/>
                  </a:cubicBezTo>
                  <a:close/>
                  <a:moveTo>
                    <a:pt x="19996" y="5079"/>
                  </a:moveTo>
                  <a:cubicBezTo>
                    <a:pt x="19730" y="6523"/>
                    <a:pt x="18393" y="7593"/>
                    <a:pt x="16843" y="7593"/>
                  </a:cubicBezTo>
                  <a:lnTo>
                    <a:pt x="4224" y="7593"/>
                  </a:lnTo>
                  <a:cubicBezTo>
                    <a:pt x="4165" y="7598"/>
                    <a:pt x="4107" y="7599"/>
                    <a:pt x="4047" y="7599"/>
                  </a:cubicBezTo>
                  <a:cubicBezTo>
                    <a:pt x="2826" y="7599"/>
                    <a:pt x="1643" y="6561"/>
                    <a:pt x="1337" y="5132"/>
                  </a:cubicBezTo>
                  <a:lnTo>
                    <a:pt x="3903" y="5132"/>
                  </a:lnTo>
                  <a:lnTo>
                    <a:pt x="3903" y="5721"/>
                  </a:lnTo>
                  <a:cubicBezTo>
                    <a:pt x="3903" y="6094"/>
                    <a:pt x="4171" y="6362"/>
                    <a:pt x="4492" y="6362"/>
                  </a:cubicBezTo>
                  <a:cubicBezTo>
                    <a:pt x="4813" y="6362"/>
                    <a:pt x="5079" y="6094"/>
                    <a:pt x="5079" y="5721"/>
                  </a:cubicBezTo>
                  <a:lnTo>
                    <a:pt x="5079" y="5132"/>
                  </a:lnTo>
                  <a:lnTo>
                    <a:pt x="6364" y="5132"/>
                  </a:lnTo>
                  <a:lnTo>
                    <a:pt x="6364" y="5721"/>
                  </a:lnTo>
                  <a:cubicBezTo>
                    <a:pt x="6364" y="6094"/>
                    <a:pt x="6630" y="6362"/>
                    <a:pt x="6951" y="6362"/>
                  </a:cubicBezTo>
                  <a:cubicBezTo>
                    <a:pt x="7272" y="6362"/>
                    <a:pt x="7540" y="6094"/>
                    <a:pt x="7540" y="5721"/>
                  </a:cubicBezTo>
                  <a:lnTo>
                    <a:pt x="7540" y="5132"/>
                  </a:lnTo>
                  <a:lnTo>
                    <a:pt x="8823" y="5132"/>
                  </a:lnTo>
                  <a:lnTo>
                    <a:pt x="8823" y="5721"/>
                  </a:lnTo>
                  <a:cubicBezTo>
                    <a:pt x="8823" y="6094"/>
                    <a:pt x="9089" y="6362"/>
                    <a:pt x="9410" y="6362"/>
                  </a:cubicBezTo>
                  <a:cubicBezTo>
                    <a:pt x="9785" y="6362"/>
                    <a:pt x="10052" y="6094"/>
                    <a:pt x="10052" y="5721"/>
                  </a:cubicBezTo>
                  <a:lnTo>
                    <a:pt x="10052" y="5132"/>
                  </a:lnTo>
                  <a:lnTo>
                    <a:pt x="11282" y="5132"/>
                  </a:lnTo>
                  <a:lnTo>
                    <a:pt x="11282" y="5721"/>
                  </a:lnTo>
                  <a:cubicBezTo>
                    <a:pt x="11282" y="6094"/>
                    <a:pt x="11550" y="6362"/>
                    <a:pt x="11923" y="6362"/>
                  </a:cubicBezTo>
                  <a:cubicBezTo>
                    <a:pt x="12244" y="6362"/>
                    <a:pt x="12512" y="6094"/>
                    <a:pt x="12512" y="5721"/>
                  </a:cubicBezTo>
                  <a:lnTo>
                    <a:pt x="12512" y="5132"/>
                  </a:lnTo>
                  <a:lnTo>
                    <a:pt x="13795" y="5132"/>
                  </a:lnTo>
                  <a:lnTo>
                    <a:pt x="13795" y="5721"/>
                  </a:lnTo>
                  <a:cubicBezTo>
                    <a:pt x="13795" y="6094"/>
                    <a:pt x="14062" y="6362"/>
                    <a:pt x="14382" y="6362"/>
                  </a:cubicBezTo>
                  <a:cubicBezTo>
                    <a:pt x="14703" y="6362"/>
                    <a:pt x="14971" y="6094"/>
                    <a:pt x="14971" y="5721"/>
                  </a:cubicBezTo>
                  <a:lnTo>
                    <a:pt x="14971" y="5079"/>
                  </a:lnTo>
                  <a:lnTo>
                    <a:pt x="16254" y="5079"/>
                  </a:lnTo>
                  <a:lnTo>
                    <a:pt x="16254" y="5721"/>
                  </a:lnTo>
                  <a:cubicBezTo>
                    <a:pt x="16254" y="6094"/>
                    <a:pt x="16521" y="6362"/>
                    <a:pt x="16843" y="6362"/>
                  </a:cubicBezTo>
                  <a:cubicBezTo>
                    <a:pt x="17164" y="6362"/>
                    <a:pt x="17430" y="6094"/>
                    <a:pt x="17430" y="5721"/>
                  </a:cubicBezTo>
                  <a:lnTo>
                    <a:pt x="17430" y="5079"/>
                  </a:lnTo>
                  <a:close/>
                  <a:moveTo>
                    <a:pt x="3903" y="11494"/>
                  </a:moveTo>
                  <a:lnTo>
                    <a:pt x="3903" y="14007"/>
                  </a:lnTo>
                  <a:cubicBezTo>
                    <a:pt x="3155" y="14007"/>
                    <a:pt x="2620" y="13420"/>
                    <a:pt x="2620" y="12779"/>
                  </a:cubicBezTo>
                  <a:cubicBezTo>
                    <a:pt x="2620" y="12083"/>
                    <a:pt x="3209" y="11494"/>
                    <a:pt x="3903" y="11494"/>
                  </a:cubicBezTo>
                  <a:close/>
                  <a:moveTo>
                    <a:pt x="17805" y="11494"/>
                  </a:moveTo>
                  <a:cubicBezTo>
                    <a:pt x="18447" y="11494"/>
                    <a:pt x="19034" y="12030"/>
                    <a:pt x="19034" y="12779"/>
                  </a:cubicBezTo>
                  <a:cubicBezTo>
                    <a:pt x="19034" y="13473"/>
                    <a:pt x="18499" y="14007"/>
                    <a:pt x="17805" y="14007"/>
                  </a:cubicBezTo>
                  <a:lnTo>
                    <a:pt x="17805" y="11494"/>
                  </a:lnTo>
                  <a:close/>
                  <a:moveTo>
                    <a:pt x="16575" y="8928"/>
                  </a:moveTo>
                  <a:cubicBezTo>
                    <a:pt x="16521" y="9142"/>
                    <a:pt x="16521" y="14435"/>
                    <a:pt x="16521" y="14649"/>
                  </a:cubicBezTo>
                  <a:cubicBezTo>
                    <a:pt x="16521" y="15986"/>
                    <a:pt x="16040" y="17215"/>
                    <a:pt x="15238" y="18231"/>
                  </a:cubicBezTo>
                  <a:lnTo>
                    <a:pt x="15238" y="15879"/>
                  </a:lnTo>
                  <a:cubicBezTo>
                    <a:pt x="15238" y="14169"/>
                    <a:pt x="13848" y="12779"/>
                    <a:pt x="12085" y="12779"/>
                  </a:cubicBezTo>
                  <a:cubicBezTo>
                    <a:pt x="11764" y="12779"/>
                    <a:pt x="11496" y="13045"/>
                    <a:pt x="11496" y="13366"/>
                  </a:cubicBezTo>
                  <a:cubicBezTo>
                    <a:pt x="11496" y="13687"/>
                    <a:pt x="11764" y="13955"/>
                    <a:pt x="12085" y="13955"/>
                  </a:cubicBezTo>
                  <a:cubicBezTo>
                    <a:pt x="13154" y="13955"/>
                    <a:pt x="13955" y="14810"/>
                    <a:pt x="13955" y="15825"/>
                  </a:cubicBezTo>
                  <a:lnTo>
                    <a:pt x="13955" y="19301"/>
                  </a:lnTo>
                  <a:cubicBezTo>
                    <a:pt x="13047" y="19889"/>
                    <a:pt x="11978" y="20317"/>
                    <a:pt x="10854" y="20317"/>
                  </a:cubicBezTo>
                  <a:cubicBezTo>
                    <a:pt x="9731" y="20317"/>
                    <a:pt x="8555" y="19996"/>
                    <a:pt x="7699" y="19301"/>
                  </a:cubicBezTo>
                  <a:lnTo>
                    <a:pt x="7699" y="15825"/>
                  </a:lnTo>
                  <a:cubicBezTo>
                    <a:pt x="7699" y="14756"/>
                    <a:pt x="8555" y="13955"/>
                    <a:pt x="9571" y="13955"/>
                  </a:cubicBezTo>
                  <a:cubicBezTo>
                    <a:pt x="9892" y="13955"/>
                    <a:pt x="10159" y="13687"/>
                    <a:pt x="10159" y="13366"/>
                  </a:cubicBezTo>
                  <a:cubicBezTo>
                    <a:pt x="10159" y="13045"/>
                    <a:pt x="9892" y="12724"/>
                    <a:pt x="9571" y="12724"/>
                  </a:cubicBezTo>
                  <a:cubicBezTo>
                    <a:pt x="7806" y="12724"/>
                    <a:pt x="6417" y="14169"/>
                    <a:pt x="6417" y="15879"/>
                  </a:cubicBezTo>
                  <a:lnTo>
                    <a:pt x="6417" y="18231"/>
                  </a:lnTo>
                  <a:cubicBezTo>
                    <a:pt x="5614" y="17215"/>
                    <a:pt x="5186" y="15932"/>
                    <a:pt x="5186" y="14596"/>
                  </a:cubicBezTo>
                  <a:lnTo>
                    <a:pt x="5186" y="8928"/>
                  </a:lnTo>
                  <a:close/>
                  <a:moveTo>
                    <a:pt x="10747" y="0"/>
                  </a:moveTo>
                  <a:cubicBezTo>
                    <a:pt x="9785" y="0"/>
                    <a:pt x="8823" y="373"/>
                    <a:pt x="8181" y="1069"/>
                  </a:cubicBezTo>
                  <a:lnTo>
                    <a:pt x="5400" y="3796"/>
                  </a:lnTo>
                  <a:lnTo>
                    <a:pt x="589" y="3796"/>
                  </a:lnTo>
                  <a:cubicBezTo>
                    <a:pt x="268" y="3796"/>
                    <a:pt x="0" y="4063"/>
                    <a:pt x="0" y="4383"/>
                  </a:cubicBezTo>
                  <a:cubicBezTo>
                    <a:pt x="0" y="6630"/>
                    <a:pt x="1712" y="8501"/>
                    <a:pt x="3796" y="8821"/>
                  </a:cubicBezTo>
                  <a:lnTo>
                    <a:pt x="3796" y="10159"/>
                  </a:lnTo>
                  <a:cubicBezTo>
                    <a:pt x="2406" y="10159"/>
                    <a:pt x="1285" y="11280"/>
                    <a:pt x="1285" y="12672"/>
                  </a:cubicBezTo>
                  <a:cubicBezTo>
                    <a:pt x="1285" y="14114"/>
                    <a:pt x="2406" y="15238"/>
                    <a:pt x="3796" y="15238"/>
                  </a:cubicBezTo>
                  <a:cubicBezTo>
                    <a:pt x="4010" y="17162"/>
                    <a:pt x="4972" y="18820"/>
                    <a:pt x="6310" y="19996"/>
                  </a:cubicBezTo>
                  <a:lnTo>
                    <a:pt x="6310" y="20959"/>
                  </a:lnTo>
                  <a:cubicBezTo>
                    <a:pt x="6310" y="21332"/>
                    <a:pt x="6578" y="21600"/>
                    <a:pt x="6898" y="21600"/>
                  </a:cubicBezTo>
                  <a:cubicBezTo>
                    <a:pt x="7219" y="21600"/>
                    <a:pt x="7486" y="21332"/>
                    <a:pt x="7486" y="20959"/>
                  </a:cubicBezTo>
                  <a:lnTo>
                    <a:pt x="7486" y="20852"/>
                  </a:lnTo>
                  <a:cubicBezTo>
                    <a:pt x="8448" y="21332"/>
                    <a:pt x="9517" y="21600"/>
                    <a:pt x="10640" y="21600"/>
                  </a:cubicBezTo>
                  <a:cubicBezTo>
                    <a:pt x="11764" y="21600"/>
                    <a:pt x="12833" y="21332"/>
                    <a:pt x="13795" y="20852"/>
                  </a:cubicBezTo>
                  <a:lnTo>
                    <a:pt x="13795" y="20959"/>
                  </a:lnTo>
                  <a:cubicBezTo>
                    <a:pt x="13795" y="21332"/>
                    <a:pt x="14062" y="21600"/>
                    <a:pt x="14382" y="21600"/>
                  </a:cubicBezTo>
                  <a:cubicBezTo>
                    <a:pt x="14703" y="21600"/>
                    <a:pt x="14971" y="21332"/>
                    <a:pt x="14971" y="20959"/>
                  </a:cubicBezTo>
                  <a:lnTo>
                    <a:pt x="14971" y="19996"/>
                  </a:lnTo>
                  <a:cubicBezTo>
                    <a:pt x="16361" y="18820"/>
                    <a:pt x="17323" y="17108"/>
                    <a:pt x="17430" y="15238"/>
                  </a:cubicBezTo>
                  <a:cubicBezTo>
                    <a:pt x="18875" y="15238"/>
                    <a:pt x="19996" y="14114"/>
                    <a:pt x="19996" y="12672"/>
                  </a:cubicBezTo>
                  <a:cubicBezTo>
                    <a:pt x="20317" y="11335"/>
                    <a:pt x="19195" y="10211"/>
                    <a:pt x="17805" y="10211"/>
                  </a:cubicBezTo>
                  <a:lnTo>
                    <a:pt x="17805" y="8876"/>
                  </a:lnTo>
                  <a:cubicBezTo>
                    <a:pt x="19944" y="8555"/>
                    <a:pt x="21600" y="6737"/>
                    <a:pt x="21600" y="4490"/>
                  </a:cubicBezTo>
                  <a:cubicBezTo>
                    <a:pt x="21600" y="4277"/>
                    <a:pt x="21547" y="4117"/>
                    <a:pt x="21386" y="4010"/>
                  </a:cubicBezTo>
                  <a:cubicBezTo>
                    <a:pt x="21279" y="3849"/>
                    <a:pt x="21120" y="3796"/>
                    <a:pt x="20906" y="3796"/>
                  </a:cubicBezTo>
                  <a:lnTo>
                    <a:pt x="16093" y="3796"/>
                  </a:lnTo>
                  <a:lnTo>
                    <a:pt x="13368" y="1069"/>
                  </a:lnTo>
                  <a:cubicBezTo>
                    <a:pt x="12726" y="373"/>
                    <a:pt x="11764" y="0"/>
                    <a:pt x="10747"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14" name="Google Shape;462;p67"/>
          <p:cNvGrpSpPr/>
          <p:nvPr/>
        </p:nvGrpSpPr>
        <p:grpSpPr>
          <a:xfrm>
            <a:off x="5301938" y="1373734"/>
            <a:ext cx="317262" cy="359275"/>
            <a:chOff x="0" y="28"/>
            <a:chExt cx="317261" cy="359274"/>
          </a:xfrm>
        </p:grpSpPr>
        <p:sp>
          <p:nvSpPr>
            <p:cNvPr id="710" name="Google Shape;463;p67"/>
            <p:cNvSpPr/>
            <p:nvPr/>
          </p:nvSpPr>
          <p:spPr>
            <a:xfrm>
              <a:off x="118193" y="262995"/>
              <a:ext cx="80883" cy="33730"/>
            </a:xfrm>
            <a:custGeom>
              <a:avLst/>
              <a:gdLst/>
              <a:ahLst/>
              <a:cxnLst>
                <a:cxn ang="0">
                  <a:pos x="wd2" y="hd2"/>
                </a:cxn>
                <a:cxn ang="5400000">
                  <a:pos x="wd2" y="hd2"/>
                </a:cxn>
                <a:cxn ang="10800000">
                  <a:pos x="wd2" y="hd2"/>
                </a:cxn>
                <a:cxn ang="16200000">
                  <a:pos x="wd2" y="hd2"/>
                </a:cxn>
              </a:cxnLst>
              <a:rect l="0" t="0" r="r" b="b"/>
              <a:pathLst>
                <a:path w="21019" h="21600" fill="norm" stroke="1" extrusionOk="0">
                  <a:moveTo>
                    <a:pt x="2761" y="0"/>
                  </a:moveTo>
                  <a:cubicBezTo>
                    <a:pt x="2031" y="0"/>
                    <a:pt x="1338" y="727"/>
                    <a:pt x="874" y="2144"/>
                  </a:cubicBezTo>
                  <a:cubicBezTo>
                    <a:pt x="-291" y="5014"/>
                    <a:pt x="-291" y="9592"/>
                    <a:pt x="874" y="11881"/>
                  </a:cubicBezTo>
                  <a:cubicBezTo>
                    <a:pt x="3660" y="18167"/>
                    <a:pt x="7140" y="21600"/>
                    <a:pt x="10627" y="21600"/>
                  </a:cubicBezTo>
                  <a:cubicBezTo>
                    <a:pt x="14114" y="21600"/>
                    <a:pt x="17829" y="18167"/>
                    <a:pt x="20152" y="11881"/>
                  </a:cubicBezTo>
                  <a:cubicBezTo>
                    <a:pt x="21309" y="9011"/>
                    <a:pt x="21309" y="4433"/>
                    <a:pt x="20152" y="2144"/>
                  </a:cubicBezTo>
                  <a:cubicBezTo>
                    <a:pt x="19687" y="727"/>
                    <a:pt x="19046" y="0"/>
                    <a:pt x="18375" y="0"/>
                  </a:cubicBezTo>
                  <a:cubicBezTo>
                    <a:pt x="17711" y="0"/>
                    <a:pt x="17011" y="727"/>
                    <a:pt x="16436" y="2144"/>
                  </a:cubicBezTo>
                  <a:cubicBezTo>
                    <a:pt x="14807" y="6158"/>
                    <a:pt x="12485" y="7866"/>
                    <a:pt x="10627" y="7866"/>
                  </a:cubicBezTo>
                  <a:cubicBezTo>
                    <a:pt x="8533" y="7866"/>
                    <a:pt x="6211" y="6158"/>
                    <a:pt x="4818" y="2144"/>
                  </a:cubicBezTo>
                  <a:cubicBezTo>
                    <a:pt x="4243" y="727"/>
                    <a:pt x="3483" y="0"/>
                    <a:pt x="2761"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11" name="Google Shape;464;p67"/>
            <p:cNvSpPr/>
            <p:nvPr/>
          </p:nvSpPr>
          <p:spPr>
            <a:xfrm>
              <a:off x="106349" y="170715"/>
              <a:ext cx="20568" cy="1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38" y="0"/>
                  </a:moveTo>
                  <a:cubicBezTo>
                    <a:pt x="4707" y="0"/>
                    <a:pt x="0" y="4925"/>
                    <a:pt x="0" y="10816"/>
                  </a:cubicBezTo>
                  <a:cubicBezTo>
                    <a:pt x="0" y="16706"/>
                    <a:pt x="4707" y="21600"/>
                    <a:pt x="10338" y="21600"/>
                  </a:cubicBezTo>
                  <a:cubicBezTo>
                    <a:pt x="15969" y="21600"/>
                    <a:pt x="21600" y="16706"/>
                    <a:pt x="21600" y="10816"/>
                  </a:cubicBezTo>
                  <a:cubicBezTo>
                    <a:pt x="21600" y="4925"/>
                    <a:pt x="15969" y="0"/>
                    <a:pt x="1033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12" name="Google Shape;465;p67"/>
            <p:cNvSpPr/>
            <p:nvPr/>
          </p:nvSpPr>
          <p:spPr>
            <a:xfrm>
              <a:off x="191253" y="170715"/>
              <a:ext cx="20567" cy="1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38" y="0"/>
                  </a:moveTo>
                  <a:cubicBezTo>
                    <a:pt x="4707" y="0"/>
                    <a:pt x="0" y="4925"/>
                    <a:pt x="0" y="10816"/>
                  </a:cubicBezTo>
                  <a:cubicBezTo>
                    <a:pt x="0" y="16706"/>
                    <a:pt x="4707" y="21600"/>
                    <a:pt x="10338" y="21600"/>
                  </a:cubicBezTo>
                  <a:cubicBezTo>
                    <a:pt x="15969" y="21600"/>
                    <a:pt x="21600" y="16706"/>
                    <a:pt x="21600" y="10816"/>
                  </a:cubicBezTo>
                  <a:cubicBezTo>
                    <a:pt x="21600" y="4925"/>
                    <a:pt x="15969" y="0"/>
                    <a:pt x="1033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13" name="Google Shape;466;p67"/>
            <p:cNvSpPr/>
            <p:nvPr/>
          </p:nvSpPr>
          <p:spPr>
            <a:xfrm>
              <a:off x="0" y="28"/>
              <a:ext cx="317262" cy="359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91" y="1182"/>
                  </a:moveTo>
                  <a:cubicBezTo>
                    <a:pt x="11501" y="1182"/>
                    <a:pt x="12109" y="1557"/>
                    <a:pt x="12231" y="2096"/>
                  </a:cubicBezTo>
                  <a:cubicBezTo>
                    <a:pt x="12324" y="2384"/>
                    <a:pt x="12598" y="2579"/>
                    <a:pt x="12942" y="2579"/>
                  </a:cubicBezTo>
                  <a:cubicBezTo>
                    <a:pt x="13044" y="2579"/>
                    <a:pt x="13152" y="2562"/>
                    <a:pt x="13264" y="2526"/>
                  </a:cubicBezTo>
                  <a:cubicBezTo>
                    <a:pt x="13386" y="2471"/>
                    <a:pt x="13629" y="2471"/>
                    <a:pt x="13751" y="2471"/>
                  </a:cubicBezTo>
                  <a:cubicBezTo>
                    <a:pt x="14359" y="2471"/>
                    <a:pt x="14908" y="2794"/>
                    <a:pt x="15151" y="3331"/>
                  </a:cubicBezTo>
                  <a:cubicBezTo>
                    <a:pt x="15211" y="3600"/>
                    <a:pt x="15516" y="3761"/>
                    <a:pt x="15820" y="3761"/>
                  </a:cubicBezTo>
                  <a:cubicBezTo>
                    <a:pt x="16671" y="3761"/>
                    <a:pt x="17401" y="4352"/>
                    <a:pt x="17401" y="5157"/>
                  </a:cubicBezTo>
                  <a:lnTo>
                    <a:pt x="17401" y="6769"/>
                  </a:lnTo>
                  <a:lnTo>
                    <a:pt x="15760" y="5265"/>
                  </a:lnTo>
                  <a:cubicBezTo>
                    <a:pt x="15613" y="5169"/>
                    <a:pt x="15424" y="5091"/>
                    <a:pt x="15229" y="5091"/>
                  </a:cubicBezTo>
                  <a:cubicBezTo>
                    <a:pt x="15099" y="5091"/>
                    <a:pt x="14968" y="5125"/>
                    <a:pt x="14846" y="5212"/>
                  </a:cubicBezTo>
                  <a:cubicBezTo>
                    <a:pt x="13660" y="5910"/>
                    <a:pt x="12291" y="6259"/>
                    <a:pt x="10922" y="6259"/>
                  </a:cubicBezTo>
                  <a:cubicBezTo>
                    <a:pt x="9552" y="6259"/>
                    <a:pt x="8183" y="5910"/>
                    <a:pt x="6997" y="5212"/>
                  </a:cubicBezTo>
                  <a:cubicBezTo>
                    <a:pt x="6876" y="5125"/>
                    <a:pt x="6744" y="5091"/>
                    <a:pt x="6615" y="5091"/>
                  </a:cubicBezTo>
                  <a:cubicBezTo>
                    <a:pt x="6420" y="5091"/>
                    <a:pt x="6230" y="5169"/>
                    <a:pt x="6086" y="5265"/>
                  </a:cubicBezTo>
                  <a:lnTo>
                    <a:pt x="4442" y="6769"/>
                  </a:lnTo>
                  <a:cubicBezTo>
                    <a:pt x="4380" y="5614"/>
                    <a:pt x="4351" y="5441"/>
                    <a:pt x="4336" y="5441"/>
                  </a:cubicBezTo>
                  <a:cubicBezTo>
                    <a:pt x="4328" y="5441"/>
                    <a:pt x="4324" y="5473"/>
                    <a:pt x="4322" y="5473"/>
                  </a:cubicBezTo>
                  <a:cubicBezTo>
                    <a:pt x="4320" y="5473"/>
                    <a:pt x="4320" y="5417"/>
                    <a:pt x="4320" y="5157"/>
                  </a:cubicBezTo>
                  <a:cubicBezTo>
                    <a:pt x="4320" y="4405"/>
                    <a:pt x="5050" y="3761"/>
                    <a:pt x="5964" y="3761"/>
                  </a:cubicBezTo>
                  <a:cubicBezTo>
                    <a:pt x="6267" y="3761"/>
                    <a:pt x="6572" y="3546"/>
                    <a:pt x="6632" y="3331"/>
                  </a:cubicBezTo>
                  <a:cubicBezTo>
                    <a:pt x="6876" y="2794"/>
                    <a:pt x="7362" y="2471"/>
                    <a:pt x="7971" y="2471"/>
                  </a:cubicBezTo>
                  <a:cubicBezTo>
                    <a:pt x="8154" y="2471"/>
                    <a:pt x="8397" y="2471"/>
                    <a:pt x="8519" y="2526"/>
                  </a:cubicBezTo>
                  <a:cubicBezTo>
                    <a:pt x="8592" y="2546"/>
                    <a:pt x="8674" y="2558"/>
                    <a:pt x="8753" y="2558"/>
                  </a:cubicBezTo>
                  <a:cubicBezTo>
                    <a:pt x="9068" y="2558"/>
                    <a:pt x="9396" y="2395"/>
                    <a:pt x="9492" y="2096"/>
                  </a:cubicBezTo>
                  <a:cubicBezTo>
                    <a:pt x="9674" y="1557"/>
                    <a:pt x="10282" y="1182"/>
                    <a:pt x="10891" y="1182"/>
                  </a:cubicBezTo>
                  <a:close/>
                  <a:moveTo>
                    <a:pt x="2920" y="10154"/>
                  </a:moveTo>
                  <a:lnTo>
                    <a:pt x="2920" y="12733"/>
                  </a:lnTo>
                  <a:cubicBezTo>
                    <a:pt x="2068" y="12733"/>
                    <a:pt x="1460" y="12196"/>
                    <a:pt x="1460" y="11444"/>
                  </a:cubicBezTo>
                  <a:cubicBezTo>
                    <a:pt x="1460" y="10799"/>
                    <a:pt x="2130" y="10154"/>
                    <a:pt x="2920" y="10154"/>
                  </a:cubicBezTo>
                  <a:close/>
                  <a:moveTo>
                    <a:pt x="18742" y="10154"/>
                  </a:moveTo>
                  <a:cubicBezTo>
                    <a:pt x="19472" y="10154"/>
                    <a:pt x="20140" y="10746"/>
                    <a:pt x="20140" y="11444"/>
                  </a:cubicBezTo>
                  <a:cubicBezTo>
                    <a:pt x="20140" y="12196"/>
                    <a:pt x="19532" y="12733"/>
                    <a:pt x="18742" y="12733"/>
                  </a:cubicBezTo>
                  <a:lnTo>
                    <a:pt x="18742" y="10154"/>
                  </a:lnTo>
                  <a:close/>
                  <a:moveTo>
                    <a:pt x="15089" y="6501"/>
                  </a:moveTo>
                  <a:lnTo>
                    <a:pt x="17341" y="8597"/>
                  </a:lnTo>
                  <a:lnTo>
                    <a:pt x="17341" y="14024"/>
                  </a:lnTo>
                  <a:lnTo>
                    <a:pt x="15395" y="14024"/>
                  </a:lnTo>
                  <a:cubicBezTo>
                    <a:pt x="13964" y="13245"/>
                    <a:pt x="12382" y="12854"/>
                    <a:pt x="10815" y="12854"/>
                  </a:cubicBezTo>
                  <a:cubicBezTo>
                    <a:pt x="9249" y="12854"/>
                    <a:pt x="7696" y="13245"/>
                    <a:pt x="6329" y="14024"/>
                  </a:cubicBezTo>
                  <a:lnTo>
                    <a:pt x="4320" y="14024"/>
                  </a:lnTo>
                  <a:lnTo>
                    <a:pt x="4320" y="8597"/>
                  </a:lnTo>
                  <a:lnTo>
                    <a:pt x="6632" y="6501"/>
                  </a:lnTo>
                  <a:cubicBezTo>
                    <a:pt x="7911" y="7173"/>
                    <a:pt x="9355" y="7509"/>
                    <a:pt x="10815" y="7509"/>
                  </a:cubicBezTo>
                  <a:cubicBezTo>
                    <a:pt x="12276" y="7509"/>
                    <a:pt x="13751" y="7173"/>
                    <a:pt x="15089" y="6501"/>
                  </a:cubicBezTo>
                  <a:close/>
                  <a:moveTo>
                    <a:pt x="10769" y="14157"/>
                  </a:moveTo>
                  <a:cubicBezTo>
                    <a:pt x="12138" y="14157"/>
                    <a:pt x="13508" y="14507"/>
                    <a:pt x="14665" y="15206"/>
                  </a:cubicBezTo>
                  <a:cubicBezTo>
                    <a:pt x="14846" y="15314"/>
                    <a:pt x="14908" y="15314"/>
                    <a:pt x="15089" y="15314"/>
                  </a:cubicBezTo>
                  <a:lnTo>
                    <a:pt x="17220" y="15314"/>
                  </a:lnTo>
                  <a:cubicBezTo>
                    <a:pt x="16915" y="18160"/>
                    <a:pt x="14178" y="20418"/>
                    <a:pt x="10831" y="20418"/>
                  </a:cubicBezTo>
                  <a:cubicBezTo>
                    <a:pt x="7484" y="20418"/>
                    <a:pt x="4745" y="18160"/>
                    <a:pt x="4320" y="15314"/>
                  </a:cubicBezTo>
                  <a:lnTo>
                    <a:pt x="6451" y="15314"/>
                  </a:lnTo>
                  <a:cubicBezTo>
                    <a:pt x="6632" y="15314"/>
                    <a:pt x="6694" y="15314"/>
                    <a:pt x="6876" y="15206"/>
                  </a:cubicBezTo>
                  <a:cubicBezTo>
                    <a:pt x="8032" y="14507"/>
                    <a:pt x="9402" y="14157"/>
                    <a:pt x="10769" y="14157"/>
                  </a:cubicBezTo>
                  <a:close/>
                  <a:moveTo>
                    <a:pt x="10831" y="0"/>
                  </a:moveTo>
                  <a:cubicBezTo>
                    <a:pt x="9736" y="0"/>
                    <a:pt x="8822" y="537"/>
                    <a:pt x="8276" y="1235"/>
                  </a:cubicBezTo>
                  <a:cubicBezTo>
                    <a:pt x="8171" y="1226"/>
                    <a:pt x="8069" y="1221"/>
                    <a:pt x="7967" y="1221"/>
                  </a:cubicBezTo>
                  <a:cubicBezTo>
                    <a:pt x="6876" y="1221"/>
                    <a:pt x="5916" y="1738"/>
                    <a:pt x="5415" y="2526"/>
                  </a:cubicBezTo>
                  <a:cubicBezTo>
                    <a:pt x="3955" y="2741"/>
                    <a:pt x="2920" y="3815"/>
                    <a:pt x="2920" y="5157"/>
                  </a:cubicBezTo>
                  <a:lnTo>
                    <a:pt x="2920" y="8920"/>
                  </a:lnTo>
                  <a:cubicBezTo>
                    <a:pt x="1279" y="8920"/>
                    <a:pt x="0" y="10047"/>
                    <a:pt x="0" y="11444"/>
                  </a:cubicBezTo>
                  <a:cubicBezTo>
                    <a:pt x="0" y="12895"/>
                    <a:pt x="1279" y="14024"/>
                    <a:pt x="2920" y="14024"/>
                  </a:cubicBezTo>
                  <a:lnTo>
                    <a:pt x="2920" y="14614"/>
                  </a:lnTo>
                  <a:cubicBezTo>
                    <a:pt x="2920" y="18429"/>
                    <a:pt x="6451" y="21600"/>
                    <a:pt x="10831" y="21600"/>
                  </a:cubicBezTo>
                  <a:cubicBezTo>
                    <a:pt x="15151" y="21600"/>
                    <a:pt x="18742" y="18429"/>
                    <a:pt x="18742" y="14614"/>
                  </a:cubicBezTo>
                  <a:lnTo>
                    <a:pt x="18742" y="14024"/>
                  </a:lnTo>
                  <a:cubicBezTo>
                    <a:pt x="20323" y="14024"/>
                    <a:pt x="21600" y="12895"/>
                    <a:pt x="21600" y="11444"/>
                  </a:cubicBezTo>
                  <a:cubicBezTo>
                    <a:pt x="21600" y="10047"/>
                    <a:pt x="20323" y="8920"/>
                    <a:pt x="18742" y="8920"/>
                  </a:cubicBezTo>
                  <a:lnTo>
                    <a:pt x="18742" y="5157"/>
                  </a:lnTo>
                  <a:cubicBezTo>
                    <a:pt x="18742" y="3815"/>
                    <a:pt x="17647" y="2741"/>
                    <a:pt x="16185" y="2526"/>
                  </a:cubicBezTo>
                  <a:cubicBezTo>
                    <a:pt x="15740" y="1738"/>
                    <a:pt x="14734" y="1221"/>
                    <a:pt x="13635" y="1221"/>
                  </a:cubicBezTo>
                  <a:cubicBezTo>
                    <a:pt x="13533" y="1221"/>
                    <a:pt x="13429" y="1226"/>
                    <a:pt x="13326" y="1235"/>
                  </a:cubicBezTo>
                  <a:cubicBezTo>
                    <a:pt x="12778" y="430"/>
                    <a:pt x="11866" y="0"/>
                    <a:pt x="10831"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19" name="Google Shape;467;p67"/>
          <p:cNvGrpSpPr/>
          <p:nvPr/>
        </p:nvGrpSpPr>
        <p:grpSpPr>
          <a:xfrm>
            <a:off x="4707892" y="2349185"/>
            <a:ext cx="360219" cy="360155"/>
            <a:chOff x="0" y="0"/>
            <a:chExt cx="360217" cy="360154"/>
          </a:xfrm>
        </p:grpSpPr>
        <p:sp>
          <p:nvSpPr>
            <p:cNvPr id="715" name="Google Shape;468;p67"/>
            <p:cNvSpPr/>
            <p:nvPr/>
          </p:nvSpPr>
          <p:spPr>
            <a:xfrm>
              <a:off x="128703" y="191253"/>
              <a:ext cx="20539" cy="1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77" y="0"/>
                  </a:moveTo>
                  <a:cubicBezTo>
                    <a:pt x="4684" y="0"/>
                    <a:pt x="0" y="4894"/>
                    <a:pt x="0" y="10784"/>
                  </a:cubicBezTo>
                  <a:cubicBezTo>
                    <a:pt x="0" y="16675"/>
                    <a:pt x="4684" y="21600"/>
                    <a:pt x="11277" y="21600"/>
                  </a:cubicBezTo>
                  <a:cubicBezTo>
                    <a:pt x="16916" y="21600"/>
                    <a:pt x="21600" y="16675"/>
                    <a:pt x="21600" y="10784"/>
                  </a:cubicBezTo>
                  <a:cubicBezTo>
                    <a:pt x="21600" y="4894"/>
                    <a:pt x="16916" y="0"/>
                    <a:pt x="11277"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16" name="Google Shape;469;p67"/>
            <p:cNvSpPr/>
            <p:nvPr/>
          </p:nvSpPr>
          <p:spPr>
            <a:xfrm>
              <a:off x="141426" y="263874"/>
              <a:ext cx="79997" cy="33730"/>
            </a:xfrm>
            <a:custGeom>
              <a:avLst/>
              <a:gdLst/>
              <a:ahLst/>
              <a:cxnLst>
                <a:cxn ang="0">
                  <a:pos x="wd2" y="hd2"/>
                </a:cxn>
                <a:cxn ang="5400000">
                  <a:pos x="wd2" y="hd2"/>
                </a:cxn>
                <a:cxn ang="10800000">
                  <a:pos x="wd2" y="hd2"/>
                </a:cxn>
                <a:cxn ang="16200000">
                  <a:pos x="wd2" y="hd2"/>
                </a:cxn>
              </a:cxnLst>
              <a:rect l="0" t="0" r="r" b="b"/>
              <a:pathLst>
                <a:path w="21011" h="21600" fill="norm" stroke="1" extrusionOk="0">
                  <a:moveTo>
                    <a:pt x="2582" y="0"/>
                  </a:moveTo>
                  <a:cubicBezTo>
                    <a:pt x="1882" y="0"/>
                    <a:pt x="1233" y="708"/>
                    <a:pt x="883" y="2144"/>
                  </a:cubicBezTo>
                  <a:cubicBezTo>
                    <a:pt x="-294" y="4996"/>
                    <a:pt x="-294" y="9011"/>
                    <a:pt x="883" y="11300"/>
                  </a:cubicBezTo>
                  <a:cubicBezTo>
                    <a:pt x="3461" y="17585"/>
                    <a:pt x="6985" y="21600"/>
                    <a:pt x="10502" y="21600"/>
                  </a:cubicBezTo>
                  <a:cubicBezTo>
                    <a:pt x="14027" y="21600"/>
                    <a:pt x="17782" y="17585"/>
                    <a:pt x="20129" y="11300"/>
                  </a:cubicBezTo>
                  <a:cubicBezTo>
                    <a:pt x="21306" y="8429"/>
                    <a:pt x="21306" y="4433"/>
                    <a:pt x="20129" y="2144"/>
                  </a:cubicBezTo>
                  <a:cubicBezTo>
                    <a:pt x="19659" y="708"/>
                    <a:pt x="19019" y="0"/>
                    <a:pt x="18341" y="0"/>
                  </a:cubicBezTo>
                  <a:cubicBezTo>
                    <a:pt x="17663" y="0"/>
                    <a:pt x="16962" y="708"/>
                    <a:pt x="16374" y="2144"/>
                  </a:cubicBezTo>
                  <a:cubicBezTo>
                    <a:pt x="14965" y="5577"/>
                    <a:pt x="12618" y="7866"/>
                    <a:pt x="10502" y="7866"/>
                  </a:cubicBezTo>
                  <a:cubicBezTo>
                    <a:pt x="8155" y="7866"/>
                    <a:pt x="6047" y="5577"/>
                    <a:pt x="4638" y="2144"/>
                  </a:cubicBezTo>
                  <a:cubicBezTo>
                    <a:pt x="4050" y="708"/>
                    <a:pt x="3290" y="0"/>
                    <a:pt x="258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17" name="Google Shape;470;p67"/>
            <p:cNvSpPr/>
            <p:nvPr/>
          </p:nvSpPr>
          <p:spPr>
            <a:xfrm>
              <a:off x="0" y="0"/>
              <a:ext cx="360218" cy="360155"/>
            </a:xfrm>
            <a:custGeom>
              <a:avLst/>
              <a:gdLst/>
              <a:ahLst/>
              <a:cxnLst>
                <a:cxn ang="0">
                  <a:pos x="wd2" y="hd2"/>
                </a:cxn>
                <a:cxn ang="5400000">
                  <a:pos x="wd2" y="hd2"/>
                </a:cxn>
                <a:cxn ang="10800000">
                  <a:pos x="wd2" y="hd2"/>
                </a:cxn>
                <a:cxn ang="16200000">
                  <a:pos x="wd2" y="hd2"/>
                </a:cxn>
              </a:cxnLst>
              <a:rect l="0" t="0" r="r" b="b"/>
              <a:pathLst>
                <a:path w="21563" h="21600" fill="norm" stroke="1" extrusionOk="0">
                  <a:moveTo>
                    <a:pt x="10807" y="1286"/>
                  </a:moveTo>
                  <a:cubicBezTo>
                    <a:pt x="12038" y="1286"/>
                    <a:pt x="13215" y="1822"/>
                    <a:pt x="14016" y="2680"/>
                  </a:cubicBezTo>
                  <a:cubicBezTo>
                    <a:pt x="15091" y="3867"/>
                    <a:pt x="16626" y="4541"/>
                    <a:pt x="18197" y="4541"/>
                  </a:cubicBezTo>
                  <a:cubicBezTo>
                    <a:pt x="18895" y="4541"/>
                    <a:pt x="19601" y="4406"/>
                    <a:pt x="20275" y="4127"/>
                  </a:cubicBezTo>
                  <a:lnTo>
                    <a:pt x="20275" y="5414"/>
                  </a:lnTo>
                  <a:lnTo>
                    <a:pt x="20330" y="5414"/>
                  </a:lnTo>
                  <a:cubicBezTo>
                    <a:pt x="20330" y="7396"/>
                    <a:pt x="18725" y="8898"/>
                    <a:pt x="16852" y="8898"/>
                  </a:cubicBezTo>
                  <a:cubicBezTo>
                    <a:pt x="15889" y="8898"/>
                    <a:pt x="15354" y="8575"/>
                    <a:pt x="13909" y="7824"/>
                  </a:cubicBezTo>
                  <a:cubicBezTo>
                    <a:pt x="13695" y="7717"/>
                    <a:pt x="13374" y="7664"/>
                    <a:pt x="13053" y="7664"/>
                  </a:cubicBezTo>
                  <a:lnTo>
                    <a:pt x="8560" y="7664"/>
                  </a:lnTo>
                  <a:cubicBezTo>
                    <a:pt x="8346" y="7664"/>
                    <a:pt x="7971" y="7717"/>
                    <a:pt x="7704" y="7824"/>
                  </a:cubicBezTo>
                  <a:cubicBezTo>
                    <a:pt x="6259" y="8575"/>
                    <a:pt x="5777" y="8898"/>
                    <a:pt x="4762" y="8898"/>
                  </a:cubicBezTo>
                  <a:cubicBezTo>
                    <a:pt x="2836" y="8898"/>
                    <a:pt x="1284" y="7396"/>
                    <a:pt x="1284" y="5414"/>
                  </a:cubicBezTo>
                  <a:lnTo>
                    <a:pt x="1284" y="4235"/>
                  </a:lnTo>
                  <a:cubicBezTo>
                    <a:pt x="1951" y="4488"/>
                    <a:pt x="2641" y="4611"/>
                    <a:pt x="3323" y="4611"/>
                  </a:cubicBezTo>
                  <a:cubicBezTo>
                    <a:pt x="4938" y="4611"/>
                    <a:pt x="6505" y="3923"/>
                    <a:pt x="7597" y="2680"/>
                  </a:cubicBezTo>
                  <a:cubicBezTo>
                    <a:pt x="8399" y="1822"/>
                    <a:pt x="9576" y="1286"/>
                    <a:pt x="10807" y="1286"/>
                  </a:cubicBezTo>
                  <a:close/>
                  <a:moveTo>
                    <a:pt x="13322" y="11470"/>
                  </a:moveTo>
                  <a:cubicBezTo>
                    <a:pt x="13643" y="11470"/>
                    <a:pt x="13909" y="11737"/>
                    <a:pt x="13909" y="12059"/>
                  </a:cubicBezTo>
                  <a:cubicBezTo>
                    <a:pt x="13909" y="12381"/>
                    <a:pt x="13643" y="12649"/>
                    <a:pt x="13322" y="12649"/>
                  </a:cubicBezTo>
                  <a:cubicBezTo>
                    <a:pt x="13001" y="12649"/>
                    <a:pt x="12732" y="12381"/>
                    <a:pt x="12732" y="12059"/>
                  </a:cubicBezTo>
                  <a:cubicBezTo>
                    <a:pt x="12732" y="11737"/>
                    <a:pt x="13001" y="11470"/>
                    <a:pt x="13322" y="11470"/>
                  </a:cubicBezTo>
                  <a:close/>
                  <a:moveTo>
                    <a:pt x="13108" y="8898"/>
                  </a:moveTo>
                  <a:cubicBezTo>
                    <a:pt x="13215" y="8898"/>
                    <a:pt x="13322" y="8898"/>
                    <a:pt x="13374" y="9005"/>
                  </a:cubicBezTo>
                  <a:cubicBezTo>
                    <a:pt x="14872" y="9701"/>
                    <a:pt x="15407" y="10130"/>
                    <a:pt x="16584" y="10184"/>
                  </a:cubicBezTo>
                  <a:lnTo>
                    <a:pt x="16584" y="13024"/>
                  </a:lnTo>
                  <a:lnTo>
                    <a:pt x="16531" y="13024"/>
                  </a:lnTo>
                  <a:lnTo>
                    <a:pt x="15247" y="12381"/>
                  </a:lnTo>
                  <a:cubicBezTo>
                    <a:pt x="15461" y="11256"/>
                    <a:pt x="14551" y="10184"/>
                    <a:pt x="13374" y="10184"/>
                  </a:cubicBezTo>
                  <a:cubicBezTo>
                    <a:pt x="12839" y="10184"/>
                    <a:pt x="12305" y="10451"/>
                    <a:pt x="11984" y="10773"/>
                  </a:cubicBezTo>
                  <a:lnTo>
                    <a:pt x="8292" y="9005"/>
                  </a:lnTo>
                  <a:lnTo>
                    <a:pt x="8399" y="9005"/>
                  </a:lnTo>
                  <a:cubicBezTo>
                    <a:pt x="8453" y="8898"/>
                    <a:pt x="8560" y="8898"/>
                    <a:pt x="8667" y="8898"/>
                  </a:cubicBezTo>
                  <a:close/>
                  <a:moveTo>
                    <a:pt x="6901" y="9648"/>
                  </a:moveTo>
                  <a:cubicBezTo>
                    <a:pt x="6901" y="9648"/>
                    <a:pt x="7008" y="9648"/>
                    <a:pt x="7008" y="9701"/>
                  </a:cubicBezTo>
                  <a:lnTo>
                    <a:pt x="11556" y="11952"/>
                  </a:lnTo>
                  <a:cubicBezTo>
                    <a:pt x="11449" y="13024"/>
                    <a:pt x="12359" y="13936"/>
                    <a:pt x="13429" y="13936"/>
                  </a:cubicBezTo>
                  <a:cubicBezTo>
                    <a:pt x="13857" y="13936"/>
                    <a:pt x="14337" y="13721"/>
                    <a:pt x="14658" y="13452"/>
                  </a:cubicBezTo>
                  <a:lnTo>
                    <a:pt x="16584" y="14419"/>
                  </a:lnTo>
                  <a:lnTo>
                    <a:pt x="16584" y="14633"/>
                  </a:lnTo>
                  <a:lnTo>
                    <a:pt x="16531" y="14633"/>
                  </a:lnTo>
                  <a:cubicBezTo>
                    <a:pt x="16531" y="17741"/>
                    <a:pt x="14016" y="20368"/>
                    <a:pt x="10859" y="20368"/>
                  </a:cubicBezTo>
                  <a:cubicBezTo>
                    <a:pt x="7704" y="20368"/>
                    <a:pt x="5189" y="17741"/>
                    <a:pt x="5189" y="14633"/>
                  </a:cubicBezTo>
                  <a:lnTo>
                    <a:pt x="5189" y="10130"/>
                  </a:lnTo>
                  <a:cubicBezTo>
                    <a:pt x="5777" y="10077"/>
                    <a:pt x="6366" y="9915"/>
                    <a:pt x="6901" y="9648"/>
                  </a:cubicBezTo>
                  <a:close/>
                  <a:moveTo>
                    <a:pt x="10807" y="0"/>
                  </a:moveTo>
                  <a:cubicBezTo>
                    <a:pt x="9202" y="0"/>
                    <a:pt x="7650" y="696"/>
                    <a:pt x="6635" y="1822"/>
                  </a:cubicBezTo>
                  <a:cubicBezTo>
                    <a:pt x="5785" y="2802"/>
                    <a:pt x="4561" y="3304"/>
                    <a:pt x="3322" y="3304"/>
                  </a:cubicBezTo>
                  <a:cubicBezTo>
                    <a:pt x="2527" y="3304"/>
                    <a:pt x="1727" y="3098"/>
                    <a:pt x="1017" y="2680"/>
                  </a:cubicBezTo>
                  <a:lnTo>
                    <a:pt x="963" y="2625"/>
                  </a:lnTo>
                  <a:cubicBezTo>
                    <a:pt x="856" y="2559"/>
                    <a:pt x="742" y="2528"/>
                    <a:pt x="632" y="2528"/>
                  </a:cubicBezTo>
                  <a:cubicBezTo>
                    <a:pt x="301" y="2528"/>
                    <a:pt x="0" y="2800"/>
                    <a:pt x="0" y="3163"/>
                  </a:cubicBezTo>
                  <a:lnTo>
                    <a:pt x="0" y="5359"/>
                  </a:lnTo>
                  <a:cubicBezTo>
                    <a:pt x="0" y="7664"/>
                    <a:pt x="1712" y="9594"/>
                    <a:pt x="3851" y="9970"/>
                  </a:cubicBezTo>
                  <a:lnTo>
                    <a:pt x="3851" y="14526"/>
                  </a:lnTo>
                  <a:cubicBezTo>
                    <a:pt x="3851" y="18437"/>
                    <a:pt x="6955" y="21600"/>
                    <a:pt x="10807" y="21600"/>
                  </a:cubicBezTo>
                  <a:cubicBezTo>
                    <a:pt x="14605" y="21600"/>
                    <a:pt x="17762" y="18437"/>
                    <a:pt x="17762" y="14526"/>
                  </a:cubicBezTo>
                  <a:lnTo>
                    <a:pt x="17762" y="9970"/>
                  </a:lnTo>
                  <a:cubicBezTo>
                    <a:pt x="19955" y="9594"/>
                    <a:pt x="21559" y="7664"/>
                    <a:pt x="21559" y="5359"/>
                  </a:cubicBezTo>
                  <a:lnTo>
                    <a:pt x="21559" y="3163"/>
                  </a:lnTo>
                  <a:cubicBezTo>
                    <a:pt x="21600" y="2800"/>
                    <a:pt x="21310" y="2528"/>
                    <a:pt x="21004" y="2528"/>
                  </a:cubicBezTo>
                  <a:cubicBezTo>
                    <a:pt x="20902" y="2528"/>
                    <a:pt x="20798" y="2559"/>
                    <a:pt x="20703" y="2625"/>
                  </a:cubicBezTo>
                  <a:lnTo>
                    <a:pt x="20596" y="2680"/>
                  </a:lnTo>
                  <a:cubicBezTo>
                    <a:pt x="19902" y="3102"/>
                    <a:pt x="19107" y="3307"/>
                    <a:pt x="18312" y="3307"/>
                  </a:cubicBezTo>
                  <a:cubicBezTo>
                    <a:pt x="17086" y="3307"/>
                    <a:pt x="15855" y="2817"/>
                    <a:pt x="14979" y="1875"/>
                  </a:cubicBezTo>
                  <a:cubicBezTo>
                    <a:pt x="13909" y="750"/>
                    <a:pt x="12466" y="0"/>
                    <a:pt x="10807"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18" name="Google Shape;471;p67"/>
            <p:cNvSpPr/>
            <p:nvPr/>
          </p:nvSpPr>
          <p:spPr>
            <a:xfrm>
              <a:off x="150361" y="42210"/>
              <a:ext cx="62126" cy="63006"/>
            </a:xfrm>
            <a:custGeom>
              <a:avLst/>
              <a:gdLst/>
              <a:ahLst/>
              <a:cxnLst>
                <a:cxn ang="0">
                  <a:pos x="wd2" y="hd2"/>
                </a:cxn>
                <a:cxn ang="5400000">
                  <a:pos x="wd2" y="hd2"/>
                </a:cxn>
                <a:cxn ang="10800000">
                  <a:pos x="wd2" y="hd2"/>
                </a:cxn>
                <a:cxn ang="16200000">
                  <a:pos x="wd2" y="hd2"/>
                </a:cxn>
              </a:cxnLst>
              <a:rect l="0" t="0" r="r" b="b"/>
              <a:pathLst>
                <a:path w="20848" h="21600" fill="norm" stroke="1" extrusionOk="0">
                  <a:moveTo>
                    <a:pt x="3299" y="0"/>
                  </a:moveTo>
                  <a:cubicBezTo>
                    <a:pt x="2404" y="0"/>
                    <a:pt x="1576" y="389"/>
                    <a:pt x="1128" y="1148"/>
                  </a:cubicBezTo>
                  <a:cubicBezTo>
                    <a:pt x="-376" y="2684"/>
                    <a:pt x="-376" y="5135"/>
                    <a:pt x="1128" y="6360"/>
                  </a:cubicBezTo>
                  <a:lnTo>
                    <a:pt x="5621" y="10960"/>
                  </a:lnTo>
                  <a:lnTo>
                    <a:pt x="1128" y="15551"/>
                  </a:lnTo>
                  <a:cubicBezTo>
                    <a:pt x="-376" y="17087"/>
                    <a:pt x="-376" y="19227"/>
                    <a:pt x="1128" y="20452"/>
                  </a:cubicBezTo>
                  <a:cubicBezTo>
                    <a:pt x="1880" y="21221"/>
                    <a:pt x="2775" y="21600"/>
                    <a:pt x="3641" y="21600"/>
                  </a:cubicBezTo>
                  <a:cubicBezTo>
                    <a:pt x="4498" y="21600"/>
                    <a:pt x="5326" y="21221"/>
                    <a:pt x="5926" y="20452"/>
                  </a:cubicBezTo>
                  <a:lnTo>
                    <a:pt x="10419" y="15862"/>
                  </a:lnTo>
                  <a:lnTo>
                    <a:pt x="14922" y="20452"/>
                  </a:lnTo>
                  <a:cubicBezTo>
                    <a:pt x="15674" y="21221"/>
                    <a:pt x="16569" y="21600"/>
                    <a:pt x="17435" y="21600"/>
                  </a:cubicBezTo>
                  <a:cubicBezTo>
                    <a:pt x="18292" y="21600"/>
                    <a:pt x="19120" y="21221"/>
                    <a:pt x="19720" y="20452"/>
                  </a:cubicBezTo>
                  <a:cubicBezTo>
                    <a:pt x="21224" y="18926"/>
                    <a:pt x="21224" y="16475"/>
                    <a:pt x="19720" y="15551"/>
                  </a:cubicBezTo>
                  <a:lnTo>
                    <a:pt x="15227" y="10960"/>
                  </a:lnTo>
                  <a:lnTo>
                    <a:pt x="19720" y="6360"/>
                  </a:lnTo>
                  <a:cubicBezTo>
                    <a:pt x="21224" y="4833"/>
                    <a:pt x="21224" y="2373"/>
                    <a:pt x="19720" y="1148"/>
                  </a:cubicBezTo>
                  <a:cubicBezTo>
                    <a:pt x="18968" y="389"/>
                    <a:pt x="18073" y="0"/>
                    <a:pt x="17207" y="0"/>
                  </a:cubicBezTo>
                  <a:cubicBezTo>
                    <a:pt x="16350" y="0"/>
                    <a:pt x="15522" y="389"/>
                    <a:pt x="14922" y="1148"/>
                  </a:cubicBezTo>
                  <a:lnTo>
                    <a:pt x="10419" y="5748"/>
                  </a:lnTo>
                  <a:lnTo>
                    <a:pt x="5926" y="1148"/>
                  </a:lnTo>
                  <a:cubicBezTo>
                    <a:pt x="5174" y="389"/>
                    <a:pt x="4203" y="0"/>
                    <a:pt x="3299"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22" name="Google Shape;472;p67"/>
          <p:cNvGrpSpPr/>
          <p:nvPr/>
        </p:nvGrpSpPr>
        <p:grpSpPr>
          <a:xfrm>
            <a:off x="6371500" y="3824277"/>
            <a:ext cx="361534" cy="361063"/>
            <a:chOff x="0" y="0"/>
            <a:chExt cx="361532" cy="361061"/>
          </a:xfrm>
        </p:grpSpPr>
        <p:sp>
          <p:nvSpPr>
            <p:cNvPr id="720" name="Google Shape;473;p67"/>
            <p:cNvSpPr/>
            <p:nvPr/>
          </p:nvSpPr>
          <p:spPr>
            <a:xfrm>
              <a:off x="130490" y="126916"/>
              <a:ext cx="19660"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4" y="0"/>
                  </a:moveTo>
                  <a:cubicBezTo>
                    <a:pt x="4894" y="0"/>
                    <a:pt x="0" y="4684"/>
                    <a:pt x="0" y="11277"/>
                  </a:cubicBezTo>
                  <a:cubicBezTo>
                    <a:pt x="0" y="16916"/>
                    <a:pt x="4894" y="21600"/>
                    <a:pt x="10784" y="21600"/>
                  </a:cubicBezTo>
                  <a:cubicBezTo>
                    <a:pt x="16675" y="21600"/>
                    <a:pt x="21600" y="16916"/>
                    <a:pt x="21600" y="11277"/>
                  </a:cubicBezTo>
                  <a:cubicBezTo>
                    <a:pt x="21600" y="4684"/>
                    <a:pt x="16675" y="0"/>
                    <a:pt x="1078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21" name="Google Shape;474;p67"/>
            <p:cNvSpPr/>
            <p:nvPr/>
          </p:nvSpPr>
          <p:spPr>
            <a:xfrm>
              <a:off x="0" y="0"/>
              <a:ext cx="361533" cy="361062"/>
            </a:xfrm>
            <a:custGeom>
              <a:avLst/>
              <a:gdLst/>
              <a:ahLst/>
              <a:cxnLst>
                <a:cxn ang="0">
                  <a:pos x="wd2" y="hd2"/>
                </a:cxn>
                <a:cxn ang="5400000">
                  <a:pos x="wd2" y="hd2"/>
                </a:cxn>
                <a:cxn ang="10800000">
                  <a:pos x="wd2" y="hd2"/>
                </a:cxn>
                <a:cxn ang="16200000">
                  <a:pos x="wd2" y="hd2"/>
                </a:cxn>
              </a:cxnLst>
              <a:rect l="0" t="0" r="r" b="b"/>
              <a:pathLst>
                <a:path w="21470" h="21600" fill="norm" stroke="1" extrusionOk="0">
                  <a:moveTo>
                    <a:pt x="8863" y="1604"/>
                  </a:moveTo>
                  <a:cubicBezTo>
                    <a:pt x="8438" y="3262"/>
                    <a:pt x="7165" y="4545"/>
                    <a:pt x="5519" y="4918"/>
                  </a:cubicBezTo>
                  <a:cubicBezTo>
                    <a:pt x="6049" y="3421"/>
                    <a:pt x="7323" y="2193"/>
                    <a:pt x="8863" y="1604"/>
                  </a:cubicBezTo>
                  <a:close/>
                  <a:moveTo>
                    <a:pt x="3875" y="8876"/>
                  </a:moveTo>
                  <a:lnTo>
                    <a:pt x="3875" y="11335"/>
                  </a:lnTo>
                  <a:cubicBezTo>
                    <a:pt x="3184" y="11335"/>
                    <a:pt x="2601" y="10800"/>
                    <a:pt x="2601" y="10104"/>
                  </a:cubicBezTo>
                  <a:cubicBezTo>
                    <a:pt x="2601" y="9356"/>
                    <a:pt x="3184" y="8876"/>
                    <a:pt x="3875" y="8876"/>
                  </a:cubicBezTo>
                  <a:close/>
                  <a:moveTo>
                    <a:pt x="17779" y="8876"/>
                  </a:moveTo>
                  <a:cubicBezTo>
                    <a:pt x="18470" y="8876"/>
                    <a:pt x="19053" y="9410"/>
                    <a:pt x="19053" y="10159"/>
                  </a:cubicBezTo>
                  <a:cubicBezTo>
                    <a:pt x="19053" y="10800"/>
                    <a:pt x="18470" y="11441"/>
                    <a:pt x="17779" y="11441"/>
                  </a:cubicBezTo>
                  <a:lnTo>
                    <a:pt x="17779" y="8876"/>
                  </a:lnTo>
                  <a:close/>
                  <a:moveTo>
                    <a:pt x="1856" y="11601"/>
                  </a:moveTo>
                  <a:cubicBezTo>
                    <a:pt x="2335" y="12244"/>
                    <a:pt x="3078" y="12618"/>
                    <a:pt x="3875" y="12618"/>
                  </a:cubicBezTo>
                  <a:cubicBezTo>
                    <a:pt x="3875" y="13366"/>
                    <a:pt x="3344" y="13901"/>
                    <a:pt x="2601" y="13901"/>
                  </a:cubicBezTo>
                  <a:cubicBezTo>
                    <a:pt x="1963" y="13901"/>
                    <a:pt x="1326" y="13366"/>
                    <a:pt x="1326" y="12618"/>
                  </a:cubicBezTo>
                  <a:cubicBezTo>
                    <a:pt x="1326" y="12244"/>
                    <a:pt x="1538" y="11815"/>
                    <a:pt x="1856" y="11601"/>
                  </a:cubicBezTo>
                  <a:close/>
                  <a:moveTo>
                    <a:pt x="19796" y="11601"/>
                  </a:moveTo>
                  <a:cubicBezTo>
                    <a:pt x="20114" y="11869"/>
                    <a:pt x="20326" y="12244"/>
                    <a:pt x="20326" y="12618"/>
                  </a:cubicBezTo>
                  <a:cubicBezTo>
                    <a:pt x="20326" y="13366"/>
                    <a:pt x="19744" y="13901"/>
                    <a:pt x="19053" y="13901"/>
                  </a:cubicBezTo>
                  <a:cubicBezTo>
                    <a:pt x="18416" y="13901"/>
                    <a:pt x="17779" y="13366"/>
                    <a:pt x="17779" y="12618"/>
                  </a:cubicBezTo>
                  <a:cubicBezTo>
                    <a:pt x="18576" y="12618"/>
                    <a:pt x="19319" y="12244"/>
                    <a:pt x="19796" y="11601"/>
                  </a:cubicBezTo>
                  <a:close/>
                  <a:moveTo>
                    <a:pt x="8969" y="4224"/>
                  </a:moveTo>
                  <a:lnTo>
                    <a:pt x="8969" y="4490"/>
                  </a:lnTo>
                  <a:cubicBezTo>
                    <a:pt x="8969" y="5987"/>
                    <a:pt x="10030" y="7272"/>
                    <a:pt x="11516" y="7538"/>
                  </a:cubicBezTo>
                  <a:lnTo>
                    <a:pt x="11516" y="12565"/>
                  </a:lnTo>
                  <a:cubicBezTo>
                    <a:pt x="11304" y="12618"/>
                    <a:pt x="11091" y="12672"/>
                    <a:pt x="10933" y="12672"/>
                  </a:cubicBezTo>
                  <a:cubicBezTo>
                    <a:pt x="10402" y="12672"/>
                    <a:pt x="9924" y="12511"/>
                    <a:pt x="9606" y="12137"/>
                  </a:cubicBezTo>
                  <a:cubicBezTo>
                    <a:pt x="9473" y="12003"/>
                    <a:pt x="9301" y="11935"/>
                    <a:pt x="9136" y="11935"/>
                  </a:cubicBezTo>
                  <a:cubicBezTo>
                    <a:pt x="8969" y="11935"/>
                    <a:pt x="8810" y="12003"/>
                    <a:pt x="8704" y="12137"/>
                  </a:cubicBezTo>
                  <a:cubicBezTo>
                    <a:pt x="8438" y="12404"/>
                    <a:pt x="8438" y="12831"/>
                    <a:pt x="8704" y="13045"/>
                  </a:cubicBezTo>
                  <a:cubicBezTo>
                    <a:pt x="9287" y="13634"/>
                    <a:pt x="10136" y="13955"/>
                    <a:pt x="10933" y="13955"/>
                  </a:cubicBezTo>
                  <a:cubicBezTo>
                    <a:pt x="11091" y="13955"/>
                    <a:pt x="11304" y="13955"/>
                    <a:pt x="11516" y="13901"/>
                  </a:cubicBezTo>
                  <a:lnTo>
                    <a:pt x="11516" y="16414"/>
                  </a:lnTo>
                  <a:cubicBezTo>
                    <a:pt x="11304" y="16414"/>
                    <a:pt x="11039" y="16521"/>
                    <a:pt x="10827" y="16521"/>
                  </a:cubicBezTo>
                  <a:cubicBezTo>
                    <a:pt x="7695" y="16414"/>
                    <a:pt x="5148" y="13901"/>
                    <a:pt x="5148" y="10746"/>
                  </a:cubicBezTo>
                  <a:cubicBezTo>
                    <a:pt x="5148" y="6630"/>
                    <a:pt x="5148" y="6737"/>
                    <a:pt x="5200" y="6255"/>
                  </a:cubicBezTo>
                  <a:cubicBezTo>
                    <a:pt x="6634" y="6094"/>
                    <a:pt x="8068" y="5346"/>
                    <a:pt x="8969" y="4224"/>
                  </a:cubicBezTo>
                  <a:close/>
                  <a:moveTo>
                    <a:pt x="10879" y="1176"/>
                  </a:moveTo>
                  <a:cubicBezTo>
                    <a:pt x="13959" y="1283"/>
                    <a:pt x="16558" y="3796"/>
                    <a:pt x="16558" y="6951"/>
                  </a:cubicBezTo>
                  <a:lnTo>
                    <a:pt x="16558" y="20263"/>
                  </a:lnTo>
                  <a:cubicBezTo>
                    <a:pt x="14435" y="19889"/>
                    <a:pt x="12737" y="18018"/>
                    <a:pt x="12737" y="15772"/>
                  </a:cubicBezTo>
                  <a:lnTo>
                    <a:pt x="12737" y="6897"/>
                  </a:lnTo>
                  <a:cubicBezTo>
                    <a:pt x="12737" y="6523"/>
                    <a:pt x="12471" y="6255"/>
                    <a:pt x="12153" y="6255"/>
                  </a:cubicBezTo>
                  <a:cubicBezTo>
                    <a:pt x="11091" y="6255"/>
                    <a:pt x="10296" y="5400"/>
                    <a:pt x="10296" y="4383"/>
                  </a:cubicBezTo>
                  <a:lnTo>
                    <a:pt x="10296" y="1283"/>
                  </a:lnTo>
                  <a:cubicBezTo>
                    <a:pt x="10509" y="1283"/>
                    <a:pt x="10721" y="1176"/>
                    <a:pt x="10879" y="1176"/>
                  </a:cubicBezTo>
                  <a:close/>
                  <a:moveTo>
                    <a:pt x="5148" y="14703"/>
                  </a:moveTo>
                  <a:cubicBezTo>
                    <a:pt x="6368" y="16466"/>
                    <a:pt x="8438" y="17697"/>
                    <a:pt x="10827" y="17697"/>
                  </a:cubicBezTo>
                  <a:cubicBezTo>
                    <a:pt x="11145" y="17697"/>
                    <a:pt x="11410" y="17697"/>
                    <a:pt x="11782" y="17644"/>
                  </a:cubicBezTo>
                  <a:cubicBezTo>
                    <a:pt x="12101" y="18713"/>
                    <a:pt x="12737" y="19621"/>
                    <a:pt x="13640" y="20317"/>
                  </a:cubicBezTo>
                  <a:lnTo>
                    <a:pt x="5148" y="20317"/>
                  </a:lnTo>
                  <a:lnTo>
                    <a:pt x="5148" y="14703"/>
                  </a:lnTo>
                  <a:close/>
                  <a:moveTo>
                    <a:pt x="10773" y="0"/>
                  </a:moveTo>
                  <a:cubicBezTo>
                    <a:pt x="6898" y="0"/>
                    <a:pt x="3821" y="3155"/>
                    <a:pt x="3821" y="6951"/>
                  </a:cubicBezTo>
                  <a:lnTo>
                    <a:pt x="3821" y="7538"/>
                  </a:lnTo>
                  <a:cubicBezTo>
                    <a:pt x="2283" y="7538"/>
                    <a:pt x="1061" y="8876"/>
                    <a:pt x="1274" y="10425"/>
                  </a:cubicBezTo>
                  <a:cubicBezTo>
                    <a:pt x="477" y="10907"/>
                    <a:pt x="0" y="11708"/>
                    <a:pt x="0" y="12618"/>
                  </a:cubicBezTo>
                  <a:cubicBezTo>
                    <a:pt x="0" y="14007"/>
                    <a:pt x="1167" y="15183"/>
                    <a:pt x="2547" y="15183"/>
                  </a:cubicBezTo>
                  <a:cubicBezTo>
                    <a:pt x="3026" y="15183"/>
                    <a:pt x="3396" y="15024"/>
                    <a:pt x="3821" y="14810"/>
                  </a:cubicBezTo>
                  <a:lnTo>
                    <a:pt x="3821" y="20959"/>
                  </a:lnTo>
                  <a:cubicBezTo>
                    <a:pt x="3821" y="21332"/>
                    <a:pt x="4087" y="21600"/>
                    <a:pt x="4405" y="21600"/>
                  </a:cubicBezTo>
                  <a:lnTo>
                    <a:pt x="17089" y="21600"/>
                  </a:lnTo>
                  <a:cubicBezTo>
                    <a:pt x="17407" y="21600"/>
                    <a:pt x="17673" y="21332"/>
                    <a:pt x="17673" y="20959"/>
                  </a:cubicBezTo>
                  <a:lnTo>
                    <a:pt x="17673" y="14810"/>
                  </a:lnTo>
                  <a:cubicBezTo>
                    <a:pt x="18044" y="15024"/>
                    <a:pt x="18470" y="15183"/>
                    <a:pt x="18947" y="15183"/>
                  </a:cubicBezTo>
                  <a:cubicBezTo>
                    <a:pt x="20326" y="15183"/>
                    <a:pt x="21442" y="14007"/>
                    <a:pt x="21442" y="12618"/>
                  </a:cubicBezTo>
                  <a:cubicBezTo>
                    <a:pt x="21600" y="11762"/>
                    <a:pt x="21069" y="10907"/>
                    <a:pt x="20274" y="10425"/>
                  </a:cubicBezTo>
                  <a:cubicBezTo>
                    <a:pt x="20433" y="8876"/>
                    <a:pt x="19265" y="7538"/>
                    <a:pt x="17725" y="7538"/>
                  </a:cubicBezTo>
                  <a:lnTo>
                    <a:pt x="17725" y="6951"/>
                  </a:lnTo>
                  <a:cubicBezTo>
                    <a:pt x="17725" y="3155"/>
                    <a:pt x="14595" y="0"/>
                    <a:pt x="10773"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27" name="Google Shape;475;p67"/>
          <p:cNvGrpSpPr/>
          <p:nvPr/>
        </p:nvGrpSpPr>
        <p:grpSpPr>
          <a:xfrm>
            <a:off x="4091030" y="3829427"/>
            <a:ext cx="361970" cy="361062"/>
            <a:chOff x="0" y="0"/>
            <a:chExt cx="361968" cy="361061"/>
          </a:xfrm>
        </p:grpSpPr>
        <p:sp>
          <p:nvSpPr>
            <p:cNvPr id="723" name="Google Shape;476;p67"/>
            <p:cNvSpPr/>
            <p:nvPr/>
          </p:nvSpPr>
          <p:spPr>
            <a:xfrm>
              <a:off x="139660" y="262087"/>
              <a:ext cx="79983" cy="33730"/>
            </a:xfrm>
            <a:custGeom>
              <a:avLst/>
              <a:gdLst/>
              <a:ahLst/>
              <a:cxnLst>
                <a:cxn ang="0">
                  <a:pos x="wd2" y="hd2"/>
                </a:cxn>
                <a:cxn ang="5400000">
                  <a:pos x="wd2" y="hd2"/>
                </a:cxn>
                <a:cxn ang="10800000">
                  <a:pos x="wd2" y="hd2"/>
                </a:cxn>
                <a:cxn ang="16200000">
                  <a:pos x="wd2" y="hd2"/>
                </a:cxn>
              </a:cxnLst>
              <a:rect l="0" t="0" r="r" b="b"/>
              <a:pathLst>
                <a:path w="21015" h="21600" fill="norm" stroke="1" extrusionOk="0">
                  <a:moveTo>
                    <a:pt x="2666" y="0"/>
                  </a:moveTo>
                  <a:cubicBezTo>
                    <a:pt x="1995" y="0"/>
                    <a:pt x="1347" y="708"/>
                    <a:pt x="877" y="2144"/>
                  </a:cubicBezTo>
                  <a:cubicBezTo>
                    <a:pt x="-293" y="5014"/>
                    <a:pt x="-293" y="9592"/>
                    <a:pt x="877" y="11881"/>
                  </a:cubicBezTo>
                  <a:cubicBezTo>
                    <a:pt x="3464" y="18167"/>
                    <a:pt x="6982" y="21600"/>
                    <a:pt x="10507" y="21600"/>
                  </a:cubicBezTo>
                  <a:cubicBezTo>
                    <a:pt x="14025" y="21600"/>
                    <a:pt x="17782" y="18167"/>
                    <a:pt x="20137" y="11881"/>
                  </a:cubicBezTo>
                  <a:cubicBezTo>
                    <a:pt x="21307" y="9011"/>
                    <a:pt x="21307" y="4433"/>
                    <a:pt x="20137" y="2144"/>
                  </a:cubicBezTo>
                  <a:cubicBezTo>
                    <a:pt x="19779" y="1290"/>
                    <a:pt x="19138" y="854"/>
                    <a:pt x="18430" y="854"/>
                  </a:cubicBezTo>
                  <a:cubicBezTo>
                    <a:pt x="17729" y="854"/>
                    <a:pt x="16962" y="1290"/>
                    <a:pt x="16373" y="2144"/>
                  </a:cubicBezTo>
                  <a:cubicBezTo>
                    <a:pt x="14964" y="6158"/>
                    <a:pt x="12616" y="7866"/>
                    <a:pt x="10507" y="7866"/>
                  </a:cubicBezTo>
                  <a:cubicBezTo>
                    <a:pt x="8159" y="7866"/>
                    <a:pt x="6042" y="6158"/>
                    <a:pt x="4634" y="2144"/>
                  </a:cubicBezTo>
                  <a:cubicBezTo>
                    <a:pt x="4045" y="708"/>
                    <a:pt x="3344" y="0"/>
                    <a:pt x="266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24" name="Google Shape;477;p67"/>
            <p:cNvSpPr/>
            <p:nvPr/>
          </p:nvSpPr>
          <p:spPr>
            <a:xfrm>
              <a:off x="127823" y="190374"/>
              <a:ext cx="19660"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4" y="0"/>
                  </a:moveTo>
                  <a:cubicBezTo>
                    <a:pt x="4894" y="0"/>
                    <a:pt x="0" y="5639"/>
                    <a:pt x="0" y="11277"/>
                  </a:cubicBezTo>
                  <a:cubicBezTo>
                    <a:pt x="0" y="16916"/>
                    <a:pt x="4894" y="21600"/>
                    <a:pt x="10784" y="21600"/>
                  </a:cubicBezTo>
                  <a:cubicBezTo>
                    <a:pt x="16675" y="21600"/>
                    <a:pt x="21600" y="16916"/>
                    <a:pt x="21600" y="11277"/>
                  </a:cubicBezTo>
                  <a:cubicBezTo>
                    <a:pt x="21600" y="5639"/>
                    <a:pt x="16675" y="0"/>
                    <a:pt x="1078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25" name="Google Shape;478;p67"/>
            <p:cNvSpPr/>
            <p:nvPr/>
          </p:nvSpPr>
          <p:spPr>
            <a:xfrm>
              <a:off x="212699" y="190374"/>
              <a:ext cx="19688"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918" y="0"/>
                    <a:pt x="0" y="5639"/>
                    <a:pt x="0" y="11277"/>
                  </a:cubicBezTo>
                  <a:cubicBezTo>
                    <a:pt x="0" y="16916"/>
                    <a:pt x="4918" y="21600"/>
                    <a:pt x="10800" y="21600"/>
                  </a:cubicBezTo>
                  <a:cubicBezTo>
                    <a:pt x="16682" y="21600"/>
                    <a:pt x="21600" y="16916"/>
                    <a:pt x="21600" y="11277"/>
                  </a:cubicBezTo>
                  <a:cubicBezTo>
                    <a:pt x="21600" y="5639"/>
                    <a:pt x="16682" y="0"/>
                    <a:pt x="10800"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26" name="Google Shape;479;p67"/>
            <p:cNvSpPr/>
            <p:nvPr/>
          </p:nvSpPr>
          <p:spPr>
            <a:xfrm>
              <a:off x="-1" y="-1"/>
              <a:ext cx="361970" cy="361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14" y="1283"/>
                  </a:moveTo>
                  <a:cubicBezTo>
                    <a:pt x="6240" y="1283"/>
                    <a:pt x="7254" y="2138"/>
                    <a:pt x="7521" y="3316"/>
                  </a:cubicBezTo>
                  <a:cubicBezTo>
                    <a:pt x="6934" y="3689"/>
                    <a:pt x="6346" y="4064"/>
                    <a:pt x="5813" y="4599"/>
                  </a:cubicBezTo>
                  <a:cubicBezTo>
                    <a:pt x="5280" y="5134"/>
                    <a:pt x="4853" y="5668"/>
                    <a:pt x="4533" y="6255"/>
                  </a:cubicBezTo>
                  <a:cubicBezTo>
                    <a:pt x="3308" y="6096"/>
                    <a:pt x="2455" y="5027"/>
                    <a:pt x="2455" y="3796"/>
                  </a:cubicBezTo>
                  <a:cubicBezTo>
                    <a:pt x="2455" y="2406"/>
                    <a:pt x="3573" y="1283"/>
                    <a:pt x="5014" y="1283"/>
                  </a:cubicBezTo>
                  <a:close/>
                  <a:moveTo>
                    <a:pt x="16479" y="1283"/>
                  </a:moveTo>
                  <a:cubicBezTo>
                    <a:pt x="17866" y="1283"/>
                    <a:pt x="18986" y="2406"/>
                    <a:pt x="18986" y="3796"/>
                  </a:cubicBezTo>
                  <a:cubicBezTo>
                    <a:pt x="18986" y="5079"/>
                    <a:pt x="18133" y="6096"/>
                    <a:pt x="16906" y="6255"/>
                  </a:cubicBezTo>
                  <a:cubicBezTo>
                    <a:pt x="16586" y="5668"/>
                    <a:pt x="16214" y="5079"/>
                    <a:pt x="15680" y="4599"/>
                  </a:cubicBezTo>
                  <a:cubicBezTo>
                    <a:pt x="15147" y="4064"/>
                    <a:pt x="14507" y="3689"/>
                    <a:pt x="13920" y="3316"/>
                  </a:cubicBezTo>
                  <a:cubicBezTo>
                    <a:pt x="14187" y="2138"/>
                    <a:pt x="15200" y="1283"/>
                    <a:pt x="16479" y="1283"/>
                  </a:cubicBezTo>
                  <a:close/>
                  <a:moveTo>
                    <a:pt x="10133" y="3796"/>
                  </a:moveTo>
                  <a:lnTo>
                    <a:pt x="10133" y="4385"/>
                  </a:lnTo>
                  <a:cubicBezTo>
                    <a:pt x="10133" y="6897"/>
                    <a:pt x="8107" y="8876"/>
                    <a:pt x="5654" y="8876"/>
                  </a:cubicBezTo>
                  <a:lnTo>
                    <a:pt x="5067" y="8876"/>
                  </a:lnTo>
                  <a:cubicBezTo>
                    <a:pt x="5334" y="6203"/>
                    <a:pt x="7467" y="4064"/>
                    <a:pt x="10133" y="3796"/>
                  </a:cubicBezTo>
                  <a:close/>
                  <a:moveTo>
                    <a:pt x="11413" y="3796"/>
                  </a:moveTo>
                  <a:cubicBezTo>
                    <a:pt x="14081" y="4064"/>
                    <a:pt x="16214" y="6203"/>
                    <a:pt x="16479" y="8876"/>
                  </a:cubicBezTo>
                  <a:lnTo>
                    <a:pt x="15839" y="8876"/>
                  </a:lnTo>
                  <a:cubicBezTo>
                    <a:pt x="13387" y="8876"/>
                    <a:pt x="11413" y="6897"/>
                    <a:pt x="11413" y="4385"/>
                  </a:cubicBezTo>
                  <a:lnTo>
                    <a:pt x="11413" y="3796"/>
                  </a:lnTo>
                  <a:close/>
                  <a:moveTo>
                    <a:pt x="3734" y="10159"/>
                  </a:moveTo>
                  <a:lnTo>
                    <a:pt x="3734" y="12672"/>
                  </a:lnTo>
                  <a:cubicBezTo>
                    <a:pt x="3040" y="12672"/>
                    <a:pt x="2455" y="12137"/>
                    <a:pt x="2455" y="11441"/>
                  </a:cubicBezTo>
                  <a:cubicBezTo>
                    <a:pt x="2455" y="10693"/>
                    <a:pt x="3040" y="10159"/>
                    <a:pt x="3734" y="10159"/>
                  </a:cubicBezTo>
                  <a:close/>
                  <a:moveTo>
                    <a:pt x="17707" y="10159"/>
                  </a:moveTo>
                  <a:cubicBezTo>
                    <a:pt x="18401" y="10159"/>
                    <a:pt x="18986" y="10693"/>
                    <a:pt x="18986" y="11441"/>
                  </a:cubicBezTo>
                  <a:cubicBezTo>
                    <a:pt x="18986" y="12083"/>
                    <a:pt x="18401" y="12672"/>
                    <a:pt x="17707" y="12672"/>
                  </a:cubicBezTo>
                  <a:lnTo>
                    <a:pt x="17707" y="10159"/>
                  </a:lnTo>
                  <a:close/>
                  <a:moveTo>
                    <a:pt x="1706" y="12938"/>
                  </a:moveTo>
                  <a:cubicBezTo>
                    <a:pt x="2187" y="13580"/>
                    <a:pt x="2934" y="13955"/>
                    <a:pt x="3734" y="13955"/>
                  </a:cubicBezTo>
                  <a:cubicBezTo>
                    <a:pt x="3734" y="14651"/>
                    <a:pt x="3201" y="15238"/>
                    <a:pt x="2455" y="15238"/>
                  </a:cubicBezTo>
                  <a:cubicBezTo>
                    <a:pt x="1813" y="15238"/>
                    <a:pt x="1173" y="14703"/>
                    <a:pt x="1173" y="13955"/>
                  </a:cubicBezTo>
                  <a:cubicBezTo>
                    <a:pt x="1173" y="13580"/>
                    <a:pt x="1386" y="13152"/>
                    <a:pt x="1706" y="12938"/>
                  </a:cubicBezTo>
                  <a:close/>
                  <a:moveTo>
                    <a:pt x="19733" y="12938"/>
                  </a:moveTo>
                  <a:cubicBezTo>
                    <a:pt x="20053" y="13206"/>
                    <a:pt x="20266" y="13580"/>
                    <a:pt x="20266" y="13955"/>
                  </a:cubicBezTo>
                  <a:cubicBezTo>
                    <a:pt x="20266" y="14651"/>
                    <a:pt x="19680" y="15238"/>
                    <a:pt x="18986" y="15238"/>
                  </a:cubicBezTo>
                  <a:cubicBezTo>
                    <a:pt x="18346" y="15238"/>
                    <a:pt x="17707" y="14703"/>
                    <a:pt x="17707" y="13955"/>
                  </a:cubicBezTo>
                  <a:cubicBezTo>
                    <a:pt x="18507" y="13955"/>
                    <a:pt x="19254" y="13580"/>
                    <a:pt x="19733" y="12938"/>
                  </a:cubicBezTo>
                  <a:close/>
                  <a:moveTo>
                    <a:pt x="10720" y="7004"/>
                  </a:moveTo>
                  <a:cubicBezTo>
                    <a:pt x="10986" y="7538"/>
                    <a:pt x="11306" y="8020"/>
                    <a:pt x="11787" y="8501"/>
                  </a:cubicBezTo>
                  <a:cubicBezTo>
                    <a:pt x="12853" y="9571"/>
                    <a:pt x="14346" y="10159"/>
                    <a:pt x="15839" y="10159"/>
                  </a:cubicBezTo>
                  <a:lnTo>
                    <a:pt x="16479" y="10159"/>
                  </a:lnTo>
                  <a:lnTo>
                    <a:pt x="16479" y="14544"/>
                  </a:lnTo>
                  <a:cubicBezTo>
                    <a:pt x="16479" y="17697"/>
                    <a:pt x="13867" y="20317"/>
                    <a:pt x="10720" y="20317"/>
                  </a:cubicBezTo>
                  <a:cubicBezTo>
                    <a:pt x="7574" y="20317"/>
                    <a:pt x="5014" y="17697"/>
                    <a:pt x="5014" y="14544"/>
                  </a:cubicBezTo>
                  <a:lnTo>
                    <a:pt x="5014" y="10159"/>
                  </a:lnTo>
                  <a:lnTo>
                    <a:pt x="5600" y="10159"/>
                  </a:lnTo>
                  <a:cubicBezTo>
                    <a:pt x="7147" y="10159"/>
                    <a:pt x="8533" y="9571"/>
                    <a:pt x="9654" y="8501"/>
                  </a:cubicBezTo>
                  <a:cubicBezTo>
                    <a:pt x="10081" y="8073"/>
                    <a:pt x="10453" y="7538"/>
                    <a:pt x="10720" y="7004"/>
                  </a:cubicBezTo>
                  <a:close/>
                  <a:moveTo>
                    <a:pt x="5014" y="0"/>
                  </a:moveTo>
                  <a:cubicBezTo>
                    <a:pt x="2934" y="0"/>
                    <a:pt x="1173" y="1658"/>
                    <a:pt x="1173" y="3796"/>
                  </a:cubicBezTo>
                  <a:cubicBezTo>
                    <a:pt x="1173" y="5561"/>
                    <a:pt x="2400" y="7058"/>
                    <a:pt x="4054" y="7486"/>
                  </a:cubicBezTo>
                  <a:cubicBezTo>
                    <a:pt x="3948" y="7966"/>
                    <a:pt x="3787" y="8394"/>
                    <a:pt x="3787" y="8876"/>
                  </a:cubicBezTo>
                  <a:cubicBezTo>
                    <a:pt x="2294" y="8876"/>
                    <a:pt x="1066" y="10213"/>
                    <a:pt x="1280" y="11762"/>
                  </a:cubicBezTo>
                  <a:cubicBezTo>
                    <a:pt x="481" y="12244"/>
                    <a:pt x="0" y="13045"/>
                    <a:pt x="0" y="13955"/>
                  </a:cubicBezTo>
                  <a:cubicBezTo>
                    <a:pt x="0" y="15345"/>
                    <a:pt x="1121" y="16521"/>
                    <a:pt x="2561" y="16521"/>
                  </a:cubicBezTo>
                  <a:cubicBezTo>
                    <a:pt x="3094" y="16521"/>
                    <a:pt x="3521" y="16361"/>
                    <a:pt x="3948" y="16040"/>
                  </a:cubicBezTo>
                  <a:cubicBezTo>
                    <a:pt x="4587" y="19194"/>
                    <a:pt x="7413" y="21600"/>
                    <a:pt x="10827" y="21600"/>
                  </a:cubicBezTo>
                  <a:cubicBezTo>
                    <a:pt x="14187" y="21600"/>
                    <a:pt x="17013" y="19194"/>
                    <a:pt x="17652" y="16040"/>
                  </a:cubicBezTo>
                  <a:cubicBezTo>
                    <a:pt x="18079" y="16307"/>
                    <a:pt x="18560" y="16521"/>
                    <a:pt x="19093" y="16521"/>
                  </a:cubicBezTo>
                  <a:cubicBezTo>
                    <a:pt x="20479" y="16521"/>
                    <a:pt x="21600" y="15345"/>
                    <a:pt x="21600" y="13955"/>
                  </a:cubicBezTo>
                  <a:cubicBezTo>
                    <a:pt x="21546" y="13045"/>
                    <a:pt x="21013" y="12137"/>
                    <a:pt x="20214" y="11762"/>
                  </a:cubicBezTo>
                  <a:cubicBezTo>
                    <a:pt x="20373" y="10213"/>
                    <a:pt x="19200" y="8876"/>
                    <a:pt x="17652" y="8876"/>
                  </a:cubicBezTo>
                  <a:cubicBezTo>
                    <a:pt x="17600" y="8394"/>
                    <a:pt x="17546" y="7966"/>
                    <a:pt x="17387" y="7486"/>
                  </a:cubicBezTo>
                  <a:cubicBezTo>
                    <a:pt x="19041" y="7058"/>
                    <a:pt x="20266" y="5561"/>
                    <a:pt x="20266" y="3796"/>
                  </a:cubicBezTo>
                  <a:cubicBezTo>
                    <a:pt x="20266" y="1711"/>
                    <a:pt x="18614" y="0"/>
                    <a:pt x="16479" y="0"/>
                  </a:cubicBezTo>
                  <a:cubicBezTo>
                    <a:pt x="14666" y="0"/>
                    <a:pt x="13227" y="1176"/>
                    <a:pt x="12747" y="2780"/>
                  </a:cubicBezTo>
                  <a:cubicBezTo>
                    <a:pt x="12053" y="2620"/>
                    <a:pt x="11413" y="2513"/>
                    <a:pt x="10720" y="2513"/>
                  </a:cubicBezTo>
                  <a:cubicBezTo>
                    <a:pt x="10081" y="2513"/>
                    <a:pt x="9334" y="2673"/>
                    <a:pt x="8747" y="2780"/>
                  </a:cubicBezTo>
                  <a:cubicBezTo>
                    <a:pt x="8320" y="1176"/>
                    <a:pt x="6827" y="0"/>
                    <a:pt x="5014"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32" name="Google Shape;480;p67"/>
          <p:cNvGrpSpPr/>
          <p:nvPr/>
        </p:nvGrpSpPr>
        <p:grpSpPr>
          <a:xfrm>
            <a:off x="6610020" y="2352890"/>
            <a:ext cx="317262" cy="360155"/>
            <a:chOff x="28" y="28"/>
            <a:chExt cx="317261" cy="360154"/>
          </a:xfrm>
        </p:grpSpPr>
        <p:sp>
          <p:nvSpPr>
            <p:cNvPr id="728" name="Google Shape;481;p67"/>
            <p:cNvSpPr/>
            <p:nvPr/>
          </p:nvSpPr>
          <p:spPr>
            <a:xfrm>
              <a:off x="119100" y="262116"/>
              <a:ext cx="79997" cy="33730"/>
            </a:xfrm>
            <a:custGeom>
              <a:avLst/>
              <a:gdLst/>
              <a:ahLst/>
              <a:cxnLst>
                <a:cxn ang="0">
                  <a:pos x="wd2" y="hd2"/>
                </a:cxn>
                <a:cxn ang="5400000">
                  <a:pos x="wd2" y="hd2"/>
                </a:cxn>
                <a:cxn ang="10800000">
                  <a:pos x="wd2" y="hd2"/>
                </a:cxn>
                <a:cxn ang="16200000">
                  <a:pos x="wd2" y="hd2"/>
                </a:cxn>
              </a:cxnLst>
              <a:rect l="0" t="0" r="r" b="b"/>
              <a:pathLst>
                <a:path w="21011" h="21600" fill="norm" stroke="1" extrusionOk="0">
                  <a:moveTo>
                    <a:pt x="2582" y="0"/>
                  </a:moveTo>
                  <a:cubicBezTo>
                    <a:pt x="1882" y="0"/>
                    <a:pt x="1233" y="708"/>
                    <a:pt x="883" y="2144"/>
                  </a:cubicBezTo>
                  <a:cubicBezTo>
                    <a:pt x="-294" y="4996"/>
                    <a:pt x="-294" y="9574"/>
                    <a:pt x="883" y="11300"/>
                  </a:cubicBezTo>
                  <a:cubicBezTo>
                    <a:pt x="3461" y="18167"/>
                    <a:pt x="6985" y="21600"/>
                    <a:pt x="10502" y="21600"/>
                  </a:cubicBezTo>
                  <a:cubicBezTo>
                    <a:pt x="14027" y="21600"/>
                    <a:pt x="17782" y="18167"/>
                    <a:pt x="20129" y="11300"/>
                  </a:cubicBezTo>
                  <a:cubicBezTo>
                    <a:pt x="21306" y="8429"/>
                    <a:pt x="21306" y="4433"/>
                    <a:pt x="20129" y="2144"/>
                  </a:cubicBezTo>
                  <a:cubicBezTo>
                    <a:pt x="19659" y="708"/>
                    <a:pt x="19019" y="0"/>
                    <a:pt x="18341" y="0"/>
                  </a:cubicBezTo>
                  <a:cubicBezTo>
                    <a:pt x="17663" y="0"/>
                    <a:pt x="16962" y="708"/>
                    <a:pt x="16374" y="2144"/>
                  </a:cubicBezTo>
                  <a:cubicBezTo>
                    <a:pt x="14965" y="5577"/>
                    <a:pt x="12618" y="7866"/>
                    <a:pt x="10502" y="7866"/>
                  </a:cubicBezTo>
                  <a:cubicBezTo>
                    <a:pt x="8155" y="7866"/>
                    <a:pt x="6047" y="5577"/>
                    <a:pt x="4638" y="2144"/>
                  </a:cubicBezTo>
                  <a:cubicBezTo>
                    <a:pt x="4050" y="708"/>
                    <a:pt x="3290" y="0"/>
                    <a:pt x="258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29" name="Google Shape;482;p67"/>
            <p:cNvSpPr/>
            <p:nvPr/>
          </p:nvSpPr>
          <p:spPr>
            <a:xfrm>
              <a:off x="106377" y="211820"/>
              <a:ext cx="20540" cy="1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23" y="0"/>
                  </a:moveTo>
                  <a:cubicBezTo>
                    <a:pt x="4684" y="0"/>
                    <a:pt x="0" y="4918"/>
                    <a:pt x="0" y="10800"/>
                  </a:cubicBezTo>
                  <a:cubicBezTo>
                    <a:pt x="0" y="16682"/>
                    <a:pt x="4684" y="21600"/>
                    <a:pt x="10323" y="21600"/>
                  </a:cubicBezTo>
                  <a:cubicBezTo>
                    <a:pt x="16916" y="21600"/>
                    <a:pt x="21600" y="16682"/>
                    <a:pt x="21600" y="10800"/>
                  </a:cubicBezTo>
                  <a:cubicBezTo>
                    <a:pt x="21600" y="4918"/>
                    <a:pt x="16916" y="0"/>
                    <a:pt x="10323"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30" name="Google Shape;483;p67"/>
            <p:cNvSpPr/>
            <p:nvPr/>
          </p:nvSpPr>
          <p:spPr>
            <a:xfrm>
              <a:off x="191281" y="211820"/>
              <a:ext cx="20539" cy="1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77" y="0"/>
                  </a:moveTo>
                  <a:cubicBezTo>
                    <a:pt x="4684" y="0"/>
                    <a:pt x="0" y="4918"/>
                    <a:pt x="0" y="10800"/>
                  </a:cubicBezTo>
                  <a:cubicBezTo>
                    <a:pt x="0" y="16682"/>
                    <a:pt x="4684" y="21600"/>
                    <a:pt x="11277" y="21600"/>
                  </a:cubicBezTo>
                  <a:cubicBezTo>
                    <a:pt x="16916" y="21600"/>
                    <a:pt x="21600" y="16682"/>
                    <a:pt x="21600" y="10800"/>
                  </a:cubicBezTo>
                  <a:cubicBezTo>
                    <a:pt x="21600" y="4918"/>
                    <a:pt x="16916" y="0"/>
                    <a:pt x="11277"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31" name="Google Shape;484;p67"/>
            <p:cNvSpPr/>
            <p:nvPr/>
          </p:nvSpPr>
          <p:spPr>
            <a:xfrm>
              <a:off x="28" y="28"/>
              <a:ext cx="317263" cy="360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91" y="1179"/>
                  </a:moveTo>
                  <a:cubicBezTo>
                    <a:pt x="13568" y="1179"/>
                    <a:pt x="16001" y="1501"/>
                    <a:pt x="17828" y="2036"/>
                  </a:cubicBezTo>
                  <a:cubicBezTo>
                    <a:pt x="19653" y="2680"/>
                    <a:pt x="20321" y="3270"/>
                    <a:pt x="20321" y="3751"/>
                  </a:cubicBezTo>
                  <a:cubicBezTo>
                    <a:pt x="20321" y="4127"/>
                    <a:pt x="19532" y="4502"/>
                    <a:pt x="18071" y="4985"/>
                  </a:cubicBezTo>
                  <a:lnTo>
                    <a:pt x="3894" y="4985"/>
                  </a:lnTo>
                  <a:cubicBezTo>
                    <a:pt x="2312" y="4556"/>
                    <a:pt x="1460" y="4127"/>
                    <a:pt x="1460" y="3751"/>
                  </a:cubicBezTo>
                  <a:cubicBezTo>
                    <a:pt x="1460" y="3323"/>
                    <a:pt x="2128" y="2680"/>
                    <a:pt x="3953" y="2036"/>
                  </a:cubicBezTo>
                  <a:cubicBezTo>
                    <a:pt x="5780" y="1446"/>
                    <a:pt x="8214" y="1179"/>
                    <a:pt x="10891" y="1179"/>
                  </a:cubicBezTo>
                  <a:close/>
                  <a:moveTo>
                    <a:pt x="17280" y="6271"/>
                  </a:moveTo>
                  <a:lnTo>
                    <a:pt x="17280" y="7612"/>
                  </a:lnTo>
                  <a:lnTo>
                    <a:pt x="4259" y="7612"/>
                  </a:lnTo>
                  <a:lnTo>
                    <a:pt x="4259" y="6271"/>
                  </a:lnTo>
                  <a:close/>
                  <a:moveTo>
                    <a:pt x="16671" y="8898"/>
                  </a:moveTo>
                  <a:cubicBezTo>
                    <a:pt x="15820" y="9701"/>
                    <a:pt x="14603" y="10184"/>
                    <a:pt x="13386" y="10184"/>
                  </a:cubicBezTo>
                  <a:lnTo>
                    <a:pt x="8336" y="10184"/>
                  </a:lnTo>
                  <a:cubicBezTo>
                    <a:pt x="6997" y="10184"/>
                    <a:pt x="5902" y="9701"/>
                    <a:pt x="5048" y="8898"/>
                  </a:cubicBezTo>
                  <a:close/>
                  <a:moveTo>
                    <a:pt x="18740" y="11363"/>
                  </a:moveTo>
                  <a:cubicBezTo>
                    <a:pt x="19470" y="11363"/>
                    <a:pt x="20200" y="11899"/>
                    <a:pt x="20200" y="12649"/>
                  </a:cubicBezTo>
                  <a:cubicBezTo>
                    <a:pt x="20200" y="13400"/>
                    <a:pt x="19591" y="13936"/>
                    <a:pt x="18740" y="13936"/>
                  </a:cubicBezTo>
                  <a:lnTo>
                    <a:pt x="18740" y="11363"/>
                  </a:lnTo>
                  <a:close/>
                  <a:moveTo>
                    <a:pt x="2920" y="11416"/>
                  </a:moveTo>
                  <a:lnTo>
                    <a:pt x="2920" y="13990"/>
                  </a:lnTo>
                  <a:cubicBezTo>
                    <a:pt x="2068" y="13936"/>
                    <a:pt x="1460" y="13400"/>
                    <a:pt x="1460" y="12702"/>
                  </a:cubicBezTo>
                  <a:cubicBezTo>
                    <a:pt x="1460" y="12059"/>
                    <a:pt x="2128" y="11416"/>
                    <a:pt x="2920" y="11416"/>
                  </a:cubicBezTo>
                  <a:close/>
                  <a:moveTo>
                    <a:pt x="17339" y="10077"/>
                  </a:moveTo>
                  <a:lnTo>
                    <a:pt x="17339" y="14579"/>
                  </a:lnTo>
                  <a:cubicBezTo>
                    <a:pt x="17280" y="17741"/>
                    <a:pt x="14419" y="20261"/>
                    <a:pt x="10829" y="20261"/>
                  </a:cubicBezTo>
                  <a:cubicBezTo>
                    <a:pt x="7241" y="20261"/>
                    <a:pt x="4380" y="17741"/>
                    <a:pt x="4380" y="14579"/>
                  </a:cubicBezTo>
                  <a:lnTo>
                    <a:pt x="4380" y="10077"/>
                  </a:lnTo>
                  <a:cubicBezTo>
                    <a:pt x="5415" y="10987"/>
                    <a:pt x="6876" y="11416"/>
                    <a:pt x="8336" y="11416"/>
                  </a:cubicBezTo>
                  <a:lnTo>
                    <a:pt x="13386" y="11416"/>
                  </a:lnTo>
                  <a:cubicBezTo>
                    <a:pt x="14846" y="11416"/>
                    <a:pt x="16306" y="10987"/>
                    <a:pt x="17339" y="10077"/>
                  </a:cubicBezTo>
                  <a:close/>
                  <a:moveTo>
                    <a:pt x="10829" y="0"/>
                  </a:moveTo>
                  <a:cubicBezTo>
                    <a:pt x="8092" y="0"/>
                    <a:pt x="5415" y="322"/>
                    <a:pt x="3467" y="910"/>
                  </a:cubicBezTo>
                  <a:cubicBezTo>
                    <a:pt x="608" y="1768"/>
                    <a:pt x="0" y="2948"/>
                    <a:pt x="0" y="3751"/>
                  </a:cubicBezTo>
                  <a:cubicBezTo>
                    <a:pt x="0" y="4985"/>
                    <a:pt x="1520" y="5628"/>
                    <a:pt x="2920" y="6057"/>
                  </a:cubicBezTo>
                  <a:lnTo>
                    <a:pt x="2920" y="10130"/>
                  </a:lnTo>
                  <a:cubicBezTo>
                    <a:pt x="1338" y="10130"/>
                    <a:pt x="0" y="11309"/>
                    <a:pt x="0" y="12702"/>
                  </a:cubicBezTo>
                  <a:cubicBezTo>
                    <a:pt x="0" y="14097"/>
                    <a:pt x="1338" y="15276"/>
                    <a:pt x="2920" y="15276"/>
                  </a:cubicBezTo>
                  <a:cubicBezTo>
                    <a:pt x="3285" y="18813"/>
                    <a:pt x="6692" y="21600"/>
                    <a:pt x="10829" y="21600"/>
                  </a:cubicBezTo>
                  <a:cubicBezTo>
                    <a:pt x="14906" y="21600"/>
                    <a:pt x="18375" y="18813"/>
                    <a:pt x="18740" y="15276"/>
                  </a:cubicBezTo>
                  <a:cubicBezTo>
                    <a:pt x="20321" y="15276"/>
                    <a:pt x="21600" y="14097"/>
                    <a:pt x="21600" y="12702"/>
                  </a:cubicBezTo>
                  <a:cubicBezTo>
                    <a:pt x="21600" y="11309"/>
                    <a:pt x="20321" y="10130"/>
                    <a:pt x="18740" y="10130"/>
                  </a:cubicBezTo>
                  <a:lnTo>
                    <a:pt x="18740" y="6057"/>
                  </a:lnTo>
                  <a:cubicBezTo>
                    <a:pt x="20078" y="5628"/>
                    <a:pt x="21600" y="4985"/>
                    <a:pt x="21600" y="3751"/>
                  </a:cubicBezTo>
                  <a:cubicBezTo>
                    <a:pt x="21600" y="2948"/>
                    <a:pt x="20992" y="1768"/>
                    <a:pt x="18193" y="910"/>
                  </a:cubicBezTo>
                  <a:cubicBezTo>
                    <a:pt x="16244" y="322"/>
                    <a:pt x="13629" y="0"/>
                    <a:pt x="10829"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37" name="Google Shape;485;p67"/>
          <p:cNvGrpSpPr/>
          <p:nvPr/>
        </p:nvGrpSpPr>
        <p:grpSpPr>
          <a:xfrm>
            <a:off x="7312082" y="2826089"/>
            <a:ext cx="317262" cy="360977"/>
            <a:chOff x="28" y="28"/>
            <a:chExt cx="317261" cy="360976"/>
          </a:xfrm>
        </p:grpSpPr>
        <p:sp>
          <p:nvSpPr>
            <p:cNvPr id="733" name="Google Shape;486;p67"/>
            <p:cNvSpPr/>
            <p:nvPr/>
          </p:nvSpPr>
          <p:spPr>
            <a:xfrm>
              <a:off x="117313" y="265604"/>
              <a:ext cx="79997" cy="32851"/>
            </a:xfrm>
            <a:custGeom>
              <a:avLst/>
              <a:gdLst/>
              <a:ahLst/>
              <a:cxnLst>
                <a:cxn ang="0">
                  <a:pos x="wd2" y="hd2"/>
                </a:cxn>
                <a:cxn ang="5400000">
                  <a:pos x="wd2" y="hd2"/>
                </a:cxn>
                <a:cxn ang="10800000">
                  <a:pos x="wd2" y="hd2"/>
                </a:cxn>
                <a:cxn ang="16200000">
                  <a:pos x="wd2" y="hd2"/>
                </a:cxn>
              </a:cxnLst>
              <a:rect l="0" t="0" r="r" b="b"/>
              <a:pathLst>
                <a:path w="21011" h="21600" fill="norm" stroke="1" extrusionOk="0">
                  <a:moveTo>
                    <a:pt x="2582" y="0"/>
                  </a:moveTo>
                  <a:cubicBezTo>
                    <a:pt x="1882" y="0"/>
                    <a:pt x="1233" y="727"/>
                    <a:pt x="883" y="2201"/>
                  </a:cubicBezTo>
                  <a:cubicBezTo>
                    <a:pt x="-294" y="5148"/>
                    <a:pt x="-294" y="9252"/>
                    <a:pt x="883" y="11602"/>
                  </a:cubicBezTo>
                  <a:cubicBezTo>
                    <a:pt x="3461" y="18075"/>
                    <a:pt x="6985" y="21600"/>
                    <a:pt x="10502" y="21600"/>
                  </a:cubicBezTo>
                  <a:cubicBezTo>
                    <a:pt x="14027" y="21600"/>
                    <a:pt x="17782" y="18075"/>
                    <a:pt x="20129" y="11602"/>
                  </a:cubicBezTo>
                  <a:cubicBezTo>
                    <a:pt x="21306" y="8674"/>
                    <a:pt x="21306" y="3973"/>
                    <a:pt x="20129" y="2201"/>
                  </a:cubicBezTo>
                  <a:cubicBezTo>
                    <a:pt x="19659" y="727"/>
                    <a:pt x="19019" y="0"/>
                    <a:pt x="18341" y="0"/>
                  </a:cubicBezTo>
                  <a:cubicBezTo>
                    <a:pt x="17663" y="0"/>
                    <a:pt x="16962" y="727"/>
                    <a:pt x="16374" y="2201"/>
                  </a:cubicBezTo>
                  <a:cubicBezTo>
                    <a:pt x="14965" y="5726"/>
                    <a:pt x="12618" y="8077"/>
                    <a:pt x="10502" y="8077"/>
                  </a:cubicBezTo>
                  <a:cubicBezTo>
                    <a:pt x="8155" y="8077"/>
                    <a:pt x="6047" y="5726"/>
                    <a:pt x="4638" y="2201"/>
                  </a:cubicBezTo>
                  <a:cubicBezTo>
                    <a:pt x="4050" y="727"/>
                    <a:pt x="3290" y="0"/>
                    <a:pt x="258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34" name="Google Shape;487;p67"/>
            <p:cNvSpPr/>
            <p:nvPr/>
          </p:nvSpPr>
          <p:spPr>
            <a:xfrm>
              <a:off x="104590" y="192104"/>
              <a:ext cx="20539"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23" y="0"/>
                  </a:moveTo>
                  <a:cubicBezTo>
                    <a:pt x="4684" y="0"/>
                    <a:pt x="0" y="5639"/>
                    <a:pt x="0" y="11277"/>
                  </a:cubicBezTo>
                  <a:cubicBezTo>
                    <a:pt x="0" y="16916"/>
                    <a:pt x="4684" y="21600"/>
                    <a:pt x="10323" y="21600"/>
                  </a:cubicBezTo>
                  <a:cubicBezTo>
                    <a:pt x="16916" y="21600"/>
                    <a:pt x="21600" y="16916"/>
                    <a:pt x="21600" y="11277"/>
                  </a:cubicBezTo>
                  <a:cubicBezTo>
                    <a:pt x="21600" y="5639"/>
                    <a:pt x="16916" y="0"/>
                    <a:pt x="10323"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35" name="Google Shape;488;p67"/>
            <p:cNvSpPr/>
            <p:nvPr/>
          </p:nvSpPr>
          <p:spPr>
            <a:xfrm>
              <a:off x="189494" y="192104"/>
              <a:ext cx="20539"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77" y="0"/>
                  </a:moveTo>
                  <a:cubicBezTo>
                    <a:pt x="4684" y="0"/>
                    <a:pt x="0" y="5639"/>
                    <a:pt x="0" y="11277"/>
                  </a:cubicBezTo>
                  <a:cubicBezTo>
                    <a:pt x="0" y="16916"/>
                    <a:pt x="4684" y="21600"/>
                    <a:pt x="11277" y="21600"/>
                  </a:cubicBezTo>
                  <a:cubicBezTo>
                    <a:pt x="16916" y="21600"/>
                    <a:pt x="21600" y="16916"/>
                    <a:pt x="21600" y="11277"/>
                  </a:cubicBezTo>
                  <a:cubicBezTo>
                    <a:pt x="21600" y="5639"/>
                    <a:pt x="16916" y="0"/>
                    <a:pt x="11277"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36" name="Google Shape;489;p67"/>
            <p:cNvSpPr/>
            <p:nvPr/>
          </p:nvSpPr>
          <p:spPr>
            <a:xfrm>
              <a:off x="28" y="28"/>
              <a:ext cx="317263" cy="3609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09" y="2882"/>
                  </a:moveTo>
                  <a:cubicBezTo>
                    <a:pt x="8395" y="2882"/>
                    <a:pt x="8761" y="2989"/>
                    <a:pt x="9126" y="3044"/>
                  </a:cubicBezTo>
                  <a:cubicBezTo>
                    <a:pt x="8214" y="3792"/>
                    <a:pt x="7665" y="4916"/>
                    <a:pt x="7422" y="5985"/>
                  </a:cubicBezTo>
                  <a:cubicBezTo>
                    <a:pt x="7362" y="6306"/>
                    <a:pt x="7665" y="6627"/>
                    <a:pt x="8030" y="6734"/>
                  </a:cubicBezTo>
                  <a:cubicBezTo>
                    <a:pt x="8067" y="6739"/>
                    <a:pt x="8104" y="6741"/>
                    <a:pt x="8141" y="6741"/>
                  </a:cubicBezTo>
                  <a:cubicBezTo>
                    <a:pt x="8517" y="6741"/>
                    <a:pt x="8828" y="6491"/>
                    <a:pt x="8882" y="6199"/>
                  </a:cubicBezTo>
                  <a:cubicBezTo>
                    <a:pt x="9066" y="5289"/>
                    <a:pt x="9491" y="4488"/>
                    <a:pt x="10039" y="3953"/>
                  </a:cubicBezTo>
                  <a:cubicBezTo>
                    <a:pt x="10302" y="3722"/>
                    <a:pt x="10790" y="3332"/>
                    <a:pt x="11348" y="3332"/>
                  </a:cubicBezTo>
                  <a:cubicBezTo>
                    <a:pt x="11437" y="3332"/>
                    <a:pt x="11528" y="3342"/>
                    <a:pt x="11621" y="3364"/>
                  </a:cubicBezTo>
                  <a:cubicBezTo>
                    <a:pt x="12291" y="3471"/>
                    <a:pt x="12716" y="4006"/>
                    <a:pt x="12838" y="4434"/>
                  </a:cubicBezTo>
                  <a:cubicBezTo>
                    <a:pt x="13143" y="5075"/>
                    <a:pt x="13324" y="5985"/>
                    <a:pt x="13081" y="6841"/>
                  </a:cubicBezTo>
                  <a:cubicBezTo>
                    <a:pt x="13021" y="7214"/>
                    <a:pt x="13324" y="7589"/>
                    <a:pt x="13751" y="7589"/>
                  </a:cubicBezTo>
                  <a:cubicBezTo>
                    <a:pt x="14116" y="7589"/>
                    <a:pt x="14419" y="7375"/>
                    <a:pt x="14419" y="7055"/>
                  </a:cubicBezTo>
                  <a:cubicBezTo>
                    <a:pt x="14663" y="5985"/>
                    <a:pt x="14603" y="4755"/>
                    <a:pt x="13994" y="3739"/>
                  </a:cubicBezTo>
                  <a:lnTo>
                    <a:pt x="14298" y="3846"/>
                  </a:lnTo>
                  <a:cubicBezTo>
                    <a:pt x="17036" y="4220"/>
                    <a:pt x="18861" y="6573"/>
                    <a:pt x="18375" y="8979"/>
                  </a:cubicBezTo>
                  <a:cubicBezTo>
                    <a:pt x="18319" y="9273"/>
                    <a:pt x="18010" y="9521"/>
                    <a:pt x="17631" y="9521"/>
                  </a:cubicBezTo>
                  <a:cubicBezTo>
                    <a:pt x="17596" y="9521"/>
                    <a:pt x="17560" y="9519"/>
                    <a:pt x="17523" y="9514"/>
                  </a:cubicBezTo>
                  <a:lnTo>
                    <a:pt x="3345" y="7321"/>
                  </a:lnTo>
                  <a:cubicBezTo>
                    <a:pt x="3164" y="7268"/>
                    <a:pt x="2858" y="6893"/>
                    <a:pt x="2920" y="6573"/>
                  </a:cubicBezTo>
                  <a:cubicBezTo>
                    <a:pt x="3407" y="4434"/>
                    <a:pt x="5537" y="2882"/>
                    <a:pt x="7909" y="2882"/>
                  </a:cubicBezTo>
                  <a:close/>
                  <a:moveTo>
                    <a:pt x="2798" y="11439"/>
                  </a:moveTo>
                  <a:lnTo>
                    <a:pt x="2798" y="14006"/>
                  </a:lnTo>
                  <a:cubicBezTo>
                    <a:pt x="1947" y="14006"/>
                    <a:pt x="1338" y="13471"/>
                    <a:pt x="1338" y="12722"/>
                  </a:cubicBezTo>
                  <a:cubicBezTo>
                    <a:pt x="1338" y="12081"/>
                    <a:pt x="2007" y="11439"/>
                    <a:pt x="2798" y="11439"/>
                  </a:cubicBezTo>
                  <a:close/>
                  <a:moveTo>
                    <a:pt x="18618" y="11439"/>
                  </a:moveTo>
                  <a:cubicBezTo>
                    <a:pt x="19348" y="11439"/>
                    <a:pt x="20078" y="12081"/>
                    <a:pt x="20078" y="12722"/>
                  </a:cubicBezTo>
                  <a:cubicBezTo>
                    <a:pt x="20078" y="13471"/>
                    <a:pt x="19470" y="14006"/>
                    <a:pt x="18618" y="14006"/>
                  </a:cubicBezTo>
                  <a:lnTo>
                    <a:pt x="18618" y="11439"/>
                  </a:lnTo>
                  <a:close/>
                  <a:moveTo>
                    <a:pt x="4259" y="8659"/>
                  </a:moveTo>
                  <a:lnTo>
                    <a:pt x="17218" y="10638"/>
                  </a:lnTo>
                  <a:lnTo>
                    <a:pt x="17218" y="14595"/>
                  </a:lnTo>
                  <a:cubicBezTo>
                    <a:pt x="17158" y="17803"/>
                    <a:pt x="14298" y="20424"/>
                    <a:pt x="10707" y="20424"/>
                  </a:cubicBezTo>
                  <a:cubicBezTo>
                    <a:pt x="7119" y="20424"/>
                    <a:pt x="4259" y="17803"/>
                    <a:pt x="4259" y="14595"/>
                  </a:cubicBezTo>
                  <a:lnTo>
                    <a:pt x="4259" y="8659"/>
                  </a:lnTo>
                  <a:close/>
                  <a:moveTo>
                    <a:pt x="14628" y="0"/>
                  </a:moveTo>
                  <a:cubicBezTo>
                    <a:pt x="13131" y="0"/>
                    <a:pt x="11851" y="801"/>
                    <a:pt x="11318" y="1974"/>
                  </a:cubicBezTo>
                  <a:lnTo>
                    <a:pt x="9126" y="1653"/>
                  </a:lnTo>
                  <a:cubicBezTo>
                    <a:pt x="8747" y="1596"/>
                    <a:pt x="8368" y="1568"/>
                    <a:pt x="7996" y="1568"/>
                  </a:cubicBezTo>
                  <a:cubicBezTo>
                    <a:pt x="4896" y="1568"/>
                    <a:pt x="2124" y="3483"/>
                    <a:pt x="1582" y="6252"/>
                  </a:cubicBezTo>
                  <a:cubicBezTo>
                    <a:pt x="1460" y="7107"/>
                    <a:pt x="1947" y="7963"/>
                    <a:pt x="2858" y="8338"/>
                  </a:cubicBezTo>
                  <a:lnTo>
                    <a:pt x="2858" y="10103"/>
                  </a:lnTo>
                  <a:cubicBezTo>
                    <a:pt x="1277" y="10103"/>
                    <a:pt x="0" y="11225"/>
                    <a:pt x="0" y="12670"/>
                  </a:cubicBezTo>
                  <a:cubicBezTo>
                    <a:pt x="0" y="14060"/>
                    <a:pt x="1277" y="15184"/>
                    <a:pt x="2858" y="15184"/>
                  </a:cubicBezTo>
                  <a:cubicBezTo>
                    <a:pt x="3285" y="18765"/>
                    <a:pt x="6570" y="21600"/>
                    <a:pt x="10769" y="21600"/>
                  </a:cubicBezTo>
                  <a:cubicBezTo>
                    <a:pt x="14968" y="21600"/>
                    <a:pt x="18315" y="18765"/>
                    <a:pt x="18680" y="15184"/>
                  </a:cubicBezTo>
                  <a:cubicBezTo>
                    <a:pt x="20262" y="15184"/>
                    <a:pt x="21600" y="14060"/>
                    <a:pt x="21600" y="12670"/>
                  </a:cubicBezTo>
                  <a:cubicBezTo>
                    <a:pt x="21478" y="11546"/>
                    <a:pt x="20565" y="10531"/>
                    <a:pt x="19288" y="10263"/>
                  </a:cubicBezTo>
                  <a:cubicBezTo>
                    <a:pt x="19653" y="9996"/>
                    <a:pt x="19897" y="9569"/>
                    <a:pt x="19956" y="9193"/>
                  </a:cubicBezTo>
                  <a:cubicBezTo>
                    <a:pt x="20565" y="6092"/>
                    <a:pt x="18253" y="3096"/>
                    <a:pt x="14724" y="2561"/>
                  </a:cubicBezTo>
                  <a:lnTo>
                    <a:pt x="12778" y="2241"/>
                  </a:lnTo>
                  <a:cubicBezTo>
                    <a:pt x="13154" y="1624"/>
                    <a:pt x="13915" y="1261"/>
                    <a:pt x="14719" y="1261"/>
                  </a:cubicBezTo>
                  <a:cubicBezTo>
                    <a:pt x="14821" y="1261"/>
                    <a:pt x="14925" y="1266"/>
                    <a:pt x="15028" y="1278"/>
                  </a:cubicBezTo>
                  <a:cubicBezTo>
                    <a:pt x="15084" y="1295"/>
                    <a:pt x="15140" y="1302"/>
                    <a:pt x="15196" y="1302"/>
                  </a:cubicBezTo>
                  <a:cubicBezTo>
                    <a:pt x="15514" y="1302"/>
                    <a:pt x="15829" y="1063"/>
                    <a:pt x="15879" y="743"/>
                  </a:cubicBezTo>
                  <a:cubicBezTo>
                    <a:pt x="15941" y="423"/>
                    <a:pt x="15636" y="102"/>
                    <a:pt x="15271" y="49"/>
                  </a:cubicBezTo>
                  <a:cubicBezTo>
                    <a:pt x="15055" y="15"/>
                    <a:pt x="14838" y="0"/>
                    <a:pt x="14628"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42" name="Google Shape;490;p67"/>
          <p:cNvGrpSpPr/>
          <p:nvPr/>
        </p:nvGrpSpPr>
        <p:grpSpPr>
          <a:xfrm>
            <a:off x="4374342" y="1871944"/>
            <a:ext cx="360283" cy="361062"/>
            <a:chOff x="0" y="0"/>
            <a:chExt cx="360282" cy="361061"/>
          </a:xfrm>
        </p:grpSpPr>
        <p:sp>
          <p:nvSpPr>
            <p:cNvPr id="738" name="Google Shape;491;p67"/>
            <p:cNvSpPr/>
            <p:nvPr/>
          </p:nvSpPr>
          <p:spPr>
            <a:xfrm>
              <a:off x="0" y="0"/>
              <a:ext cx="360283" cy="361062"/>
            </a:xfrm>
            <a:custGeom>
              <a:avLst/>
              <a:gdLst/>
              <a:ahLst/>
              <a:cxnLst>
                <a:cxn ang="0">
                  <a:pos x="wd2" y="hd2"/>
                </a:cxn>
                <a:cxn ang="5400000">
                  <a:pos x="wd2" y="hd2"/>
                </a:cxn>
                <a:cxn ang="10800000">
                  <a:pos x="wd2" y="hd2"/>
                </a:cxn>
                <a:cxn ang="16200000">
                  <a:pos x="wd2" y="hd2"/>
                </a:cxn>
              </a:cxnLst>
              <a:rect l="0" t="0" r="r" b="b"/>
              <a:pathLst>
                <a:path w="21501" h="21600" fill="norm" stroke="1" extrusionOk="0">
                  <a:moveTo>
                    <a:pt x="7787" y="2406"/>
                  </a:moveTo>
                  <a:cubicBezTo>
                    <a:pt x="7840" y="2888"/>
                    <a:pt x="8001" y="3262"/>
                    <a:pt x="8107" y="3744"/>
                  </a:cubicBezTo>
                  <a:cubicBezTo>
                    <a:pt x="6240" y="5027"/>
                    <a:pt x="5067" y="7219"/>
                    <a:pt x="5067" y="9571"/>
                  </a:cubicBezTo>
                  <a:lnTo>
                    <a:pt x="5067" y="10159"/>
                  </a:lnTo>
                  <a:cubicBezTo>
                    <a:pt x="4586" y="10159"/>
                    <a:pt x="4160" y="10320"/>
                    <a:pt x="3787" y="10479"/>
                  </a:cubicBezTo>
                  <a:lnTo>
                    <a:pt x="3787" y="9517"/>
                  </a:lnTo>
                  <a:cubicBezTo>
                    <a:pt x="3787" y="6578"/>
                    <a:pt x="5387" y="3903"/>
                    <a:pt x="7787" y="2406"/>
                  </a:cubicBezTo>
                  <a:close/>
                  <a:moveTo>
                    <a:pt x="12054" y="1285"/>
                  </a:moveTo>
                  <a:cubicBezTo>
                    <a:pt x="16587" y="1285"/>
                    <a:pt x="20320" y="4972"/>
                    <a:pt x="20320" y="9571"/>
                  </a:cubicBezTo>
                  <a:lnTo>
                    <a:pt x="20320" y="10586"/>
                  </a:lnTo>
                  <a:cubicBezTo>
                    <a:pt x="19894" y="10372"/>
                    <a:pt x="19521" y="10213"/>
                    <a:pt x="19040" y="10213"/>
                  </a:cubicBezTo>
                  <a:lnTo>
                    <a:pt x="18455" y="10213"/>
                  </a:lnTo>
                  <a:cubicBezTo>
                    <a:pt x="13708" y="10213"/>
                    <a:pt x="9653" y="6630"/>
                    <a:pt x="9013" y="1872"/>
                  </a:cubicBezTo>
                  <a:cubicBezTo>
                    <a:pt x="9921" y="1498"/>
                    <a:pt x="10987" y="1285"/>
                    <a:pt x="12054" y="1285"/>
                  </a:cubicBezTo>
                  <a:close/>
                  <a:moveTo>
                    <a:pt x="5067" y="11441"/>
                  </a:moveTo>
                  <a:lnTo>
                    <a:pt x="5067" y="13955"/>
                  </a:lnTo>
                  <a:cubicBezTo>
                    <a:pt x="4427" y="13955"/>
                    <a:pt x="3787" y="13527"/>
                    <a:pt x="3787" y="12619"/>
                  </a:cubicBezTo>
                  <a:cubicBezTo>
                    <a:pt x="3840" y="11978"/>
                    <a:pt x="4373" y="11441"/>
                    <a:pt x="5067" y="11441"/>
                  </a:cubicBezTo>
                  <a:close/>
                  <a:moveTo>
                    <a:pt x="19040" y="11441"/>
                  </a:moveTo>
                  <a:cubicBezTo>
                    <a:pt x="19734" y="11441"/>
                    <a:pt x="20320" y="11978"/>
                    <a:pt x="20320" y="12726"/>
                  </a:cubicBezTo>
                  <a:cubicBezTo>
                    <a:pt x="20320" y="13420"/>
                    <a:pt x="19734" y="13955"/>
                    <a:pt x="19040" y="13955"/>
                  </a:cubicBezTo>
                  <a:lnTo>
                    <a:pt x="19040" y="11441"/>
                  </a:lnTo>
                  <a:close/>
                  <a:moveTo>
                    <a:pt x="3093" y="14330"/>
                  </a:moveTo>
                  <a:cubicBezTo>
                    <a:pt x="3574" y="14917"/>
                    <a:pt x="4320" y="15238"/>
                    <a:pt x="5119" y="15238"/>
                  </a:cubicBezTo>
                  <a:cubicBezTo>
                    <a:pt x="5226" y="16682"/>
                    <a:pt x="5866" y="18126"/>
                    <a:pt x="6828" y="19195"/>
                  </a:cubicBezTo>
                  <a:cubicBezTo>
                    <a:pt x="6188" y="19944"/>
                    <a:pt x="5387" y="20317"/>
                    <a:pt x="4427" y="20317"/>
                  </a:cubicBezTo>
                  <a:cubicBezTo>
                    <a:pt x="2721" y="20317"/>
                    <a:pt x="1334" y="18927"/>
                    <a:pt x="1334" y="17162"/>
                  </a:cubicBezTo>
                  <a:cubicBezTo>
                    <a:pt x="1334" y="15986"/>
                    <a:pt x="2026" y="14864"/>
                    <a:pt x="3093" y="14330"/>
                  </a:cubicBezTo>
                  <a:close/>
                  <a:moveTo>
                    <a:pt x="8534" y="5027"/>
                  </a:moveTo>
                  <a:cubicBezTo>
                    <a:pt x="10134" y="8609"/>
                    <a:pt x="13653" y="11228"/>
                    <a:pt x="17708" y="11496"/>
                  </a:cubicBezTo>
                  <a:lnTo>
                    <a:pt x="17708" y="14703"/>
                  </a:lnTo>
                  <a:cubicBezTo>
                    <a:pt x="17760" y="17805"/>
                    <a:pt x="15201" y="20317"/>
                    <a:pt x="12054" y="20317"/>
                  </a:cubicBezTo>
                  <a:cubicBezTo>
                    <a:pt x="8906" y="20317"/>
                    <a:pt x="6294" y="17751"/>
                    <a:pt x="6294" y="14651"/>
                  </a:cubicBezTo>
                  <a:lnTo>
                    <a:pt x="6294" y="9571"/>
                  </a:lnTo>
                  <a:cubicBezTo>
                    <a:pt x="6294" y="7806"/>
                    <a:pt x="7200" y="6096"/>
                    <a:pt x="8534" y="5027"/>
                  </a:cubicBezTo>
                  <a:close/>
                  <a:moveTo>
                    <a:pt x="12054" y="0"/>
                  </a:moveTo>
                  <a:cubicBezTo>
                    <a:pt x="9440" y="0"/>
                    <a:pt x="7093" y="1071"/>
                    <a:pt x="5333" y="2834"/>
                  </a:cubicBezTo>
                  <a:cubicBezTo>
                    <a:pt x="3520" y="4599"/>
                    <a:pt x="2507" y="7005"/>
                    <a:pt x="2507" y="9571"/>
                  </a:cubicBezTo>
                  <a:lnTo>
                    <a:pt x="2507" y="13154"/>
                  </a:lnTo>
                  <a:cubicBezTo>
                    <a:pt x="960" y="13902"/>
                    <a:pt x="0" y="15452"/>
                    <a:pt x="0" y="17162"/>
                  </a:cubicBezTo>
                  <a:cubicBezTo>
                    <a:pt x="0" y="19676"/>
                    <a:pt x="1974" y="21600"/>
                    <a:pt x="4373" y="21600"/>
                  </a:cubicBezTo>
                  <a:cubicBezTo>
                    <a:pt x="5653" y="21600"/>
                    <a:pt x="6828" y="21065"/>
                    <a:pt x="7733" y="20103"/>
                  </a:cubicBezTo>
                  <a:cubicBezTo>
                    <a:pt x="8906" y="21065"/>
                    <a:pt x="10454" y="21600"/>
                    <a:pt x="12054" y="21600"/>
                  </a:cubicBezTo>
                  <a:cubicBezTo>
                    <a:pt x="13921" y="21600"/>
                    <a:pt x="15627" y="20852"/>
                    <a:pt x="16961" y="19516"/>
                  </a:cubicBezTo>
                  <a:cubicBezTo>
                    <a:pt x="18187" y="18393"/>
                    <a:pt x="18827" y="16841"/>
                    <a:pt x="18988" y="15238"/>
                  </a:cubicBezTo>
                  <a:cubicBezTo>
                    <a:pt x="20374" y="15238"/>
                    <a:pt x="21493" y="14116"/>
                    <a:pt x="21493" y="12726"/>
                  </a:cubicBezTo>
                  <a:lnTo>
                    <a:pt x="21493" y="9571"/>
                  </a:lnTo>
                  <a:cubicBezTo>
                    <a:pt x="21600" y="7005"/>
                    <a:pt x="20588" y="4599"/>
                    <a:pt x="18775" y="2834"/>
                  </a:cubicBezTo>
                  <a:cubicBezTo>
                    <a:pt x="16961" y="1017"/>
                    <a:pt x="14561" y="0"/>
                    <a:pt x="1205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39" name="Google Shape;492;p67"/>
            <p:cNvSpPr/>
            <p:nvPr/>
          </p:nvSpPr>
          <p:spPr>
            <a:xfrm>
              <a:off x="149241" y="192161"/>
              <a:ext cx="20568" cy="205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38" y="0"/>
                  </a:moveTo>
                  <a:cubicBezTo>
                    <a:pt x="4707" y="0"/>
                    <a:pt x="0" y="4678"/>
                    <a:pt x="0" y="10338"/>
                  </a:cubicBezTo>
                  <a:cubicBezTo>
                    <a:pt x="0" y="16893"/>
                    <a:pt x="4707" y="21600"/>
                    <a:pt x="10338" y="21600"/>
                  </a:cubicBezTo>
                  <a:cubicBezTo>
                    <a:pt x="16893" y="21600"/>
                    <a:pt x="21600" y="16893"/>
                    <a:pt x="21600" y="10338"/>
                  </a:cubicBezTo>
                  <a:cubicBezTo>
                    <a:pt x="21600" y="4678"/>
                    <a:pt x="16893" y="0"/>
                    <a:pt x="1033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40" name="Google Shape;493;p67"/>
            <p:cNvSpPr/>
            <p:nvPr/>
          </p:nvSpPr>
          <p:spPr>
            <a:xfrm>
              <a:off x="234145" y="192161"/>
              <a:ext cx="20568" cy="205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38" y="0"/>
                  </a:moveTo>
                  <a:cubicBezTo>
                    <a:pt x="4707" y="0"/>
                    <a:pt x="0" y="4678"/>
                    <a:pt x="0" y="10338"/>
                  </a:cubicBezTo>
                  <a:cubicBezTo>
                    <a:pt x="0" y="15969"/>
                    <a:pt x="4707" y="21600"/>
                    <a:pt x="10338" y="21600"/>
                  </a:cubicBezTo>
                  <a:cubicBezTo>
                    <a:pt x="16893" y="21600"/>
                    <a:pt x="21600" y="15969"/>
                    <a:pt x="21600" y="10338"/>
                  </a:cubicBezTo>
                  <a:cubicBezTo>
                    <a:pt x="21600" y="4678"/>
                    <a:pt x="16893" y="0"/>
                    <a:pt x="1033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41" name="Google Shape;494;p67"/>
            <p:cNvSpPr/>
            <p:nvPr/>
          </p:nvSpPr>
          <p:spPr>
            <a:xfrm>
              <a:off x="161985" y="263874"/>
              <a:ext cx="79983" cy="33758"/>
            </a:xfrm>
            <a:custGeom>
              <a:avLst/>
              <a:gdLst/>
              <a:ahLst/>
              <a:cxnLst>
                <a:cxn ang="0">
                  <a:pos x="wd2" y="hd2"/>
                </a:cxn>
                <a:cxn ang="5400000">
                  <a:pos x="wd2" y="hd2"/>
                </a:cxn>
                <a:cxn ang="10800000">
                  <a:pos x="wd2" y="hd2"/>
                </a:cxn>
                <a:cxn ang="16200000">
                  <a:pos x="wd2" y="hd2"/>
                </a:cxn>
              </a:cxnLst>
              <a:rect l="0" t="0" r="r" b="b"/>
              <a:pathLst>
                <a:path w="21015" h="21600" fill="norm" stroke="1" extrusionOk="0">
                  <a:moveTo>
                    <a:pt x="2584" y="0"/>
                  </a:moveTo>
                  <a:cubicBezTo>
                    <a:pt x="1876" y="0"/>
                    <a:pt x="1235" y="726"/>
                    <a:pt x="877" y="2142"/>
                  </a:cubicBezTo>
                  <a:cubicBezTo>
                    <a:pt x="-293" y="5010"/>
                    <a:pt x="-293" y="9003"/>
                    <a:pt x="877" y="11290"/>
                  </a:cubicBezTo>
                  <a:cubicBezTo>
                    <a:pt x="3464" y="17589"/>
                    <a:pt x="6982" y="21600"/>
                    <a:pt x="10507" y="21600"/>
                  </a:cubicBezTo>
                  <a:cubicBezTo>
                    <a:pt x="14032" y="21600"/>
                    <a:pt x="17789" y="17589"/>
                    <a:pt x="20137" y="11290"/>
                  </a:cubicBezTo>
                  <a:cubicBezTo>
                    <a:pt x="21307" y="8440"/>
                    <a:pt x="21307" y="4429"/>
                    <a:pt x="20137" y="2142"/>
                  </a:cubicBezTo>
                  <a:cubicBezTo>
                    <a:pt x="19667" y="726"/>
                    <a:pt x="19019" y="0"/>
                    <a:pt x="18348" y="0"/>
                  </a:cubicBezTo>
                  <a:cubicBezTo>
                    <a:pt x="17670" y="0"/>
                    <a:pt x="16962" y="726"/>
                    <a:pt x="16380" y="2142"/>
                  </a:cubicBezTo>
                  <a:cubicBezTo>
                    <a:pt x="14972" y="5572"/>
                    <a:pt x="12624" y="7859"/>
                    <a:pt x="10507" y="7859"/>
                  </a:cubicBezTo>
                  <a:cubicBezTo>
                    <a:pt x="8398" y="7859"/>
                    <a:pt x="6042" y="5572"/>
                    <a:pt x="4634" y="2142"/>
                  </a:cubicBezTo>
                  <a:cubicBezTo>
                    <a:pt x="4052" y="726"/>
                    <a:pt x="3285" y="0"/>
                    <a:pt x="2584"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49" name="Google Shape;495;p67"/>
          <p:cNvGrpSpPr/>
          <p:nvPr/>
        </p:nvGrpSpPr>
        <p:grpSpPr>
          <a:xfrm>
            <a:off x="6395608" y="2826059"/>
            <a:ext cx="359830" cy="361063"/>
            <a:chOff x="0" y="0"/>
            <a:chExt cx="359828" cy="361061"/>
          </a:xfrm>
        </p:grpSpPr>
        <p:sp>
          <p:nvSpPr>
            <p:cNvPr id="743" name="Google Shape;496;p67"/>
            <p:cNvSpPr/>
            <p:nvPr/>
          </p:nvSpPr>
          <p:spPr>
            <a:xfrm>
              <a:off x="138690" y="263874"/>
              <a:ext cx="80884" cy="33730"/>
            </a:xfrm>
            <a:custGeom>
              <a:avLst/>
              <a:gdLst/>
              <a:ahLst/>
              <a:cxnLst>
                <a:cxn ang="0">
                  <a:pos x="wd2" y="hd2"/>
                </a:cxn>
                <a:cxn ang="5400000">
                  <a:pos x="wd2" y="hd2"/>
                </a:cxn>
                <a:cxn ang="10800000">
                  <a:pos x="wd2" y="hd2"/>
                </a:cxn>
                <a:cxn ang="16200000">
                  <a:pos x="wd2" y="hd2"/>
                </a:cxn>
              </a:cxnLst>
              <a:rect l="0" t="0" r="r" b="b"/>
              <a:pathLst>
                <a:path w="21019" h="21600" fill="norm" stroke="1" extrusionOk="0">
                  <a:moveTo>
                    <a:pt x="2756" y="0"/>
                  </a:moveTo>
                  <a:cubicBezTo>
                    <a:pt x="2033" y="0"/>
                    <a:pt x="1333" y="708"/>
                    <a:pt x="868" y="2144"/>
                  </a:cubicBezTo>
                  <a:cubicBezTo>
                    <a:pt x="-289" y="4996"/>
                    <a:pt x="-289" y="9574"/>
                    <a:pt x="868" y="11300"/>
                  </a:cubicBezTo>
                  <a:cubicBezTo>
                    <a:pt x="3655" y="18167"/>
                    <a:pt x="7142" y="21600"/>
                    <a:pt x="10622" y="21600"/>
                  </a:cubicBezTo>
                  <a:cubicBezTo>
                    <a:pt x="14109" y="21600"/>
                    <a:pt x="17824" y="18167"/>
                    <a:pt x="20146" y="11300"/>
                  </a:cubicBezTo>
                  <a:cubicBezTo>
                    <a:pt x="21311" y="8429"/>
                    <a:pt x="21311" y="4433"/>
                    <a:pt x="20146" y="2144"/>
                  </a:cubicBezTo>
                  <a:cubicBezTo>
                    <a:pt x="19682" y="708"/>
                    <a:pt x="19040" y="0"/>
                    <a:pt x="18377" y="0"/>
                  </a:cubicBezTo>
                  <a:cubicBezTo>
                    <a:pt x="17706" y="0"/>
                    <a:pt x="17013" y="708"/>
                    <a:pt x="16431" y="2144"/>
                  </a:cubicBezTo>
                  <a:cubicBezTo>
                    <a:pt x="14802" y="5577"/>
                    <a:pt x="12479" y="7866"/>
                    <a:pt x="10622" y="7866"/>
                  </a:cubicBezTo>
                  <a:cubicBezTo>
                    <a:pt x="8299" y="7866"/>
                    <a:pt x="6213" y="5577"/>
                    <a:pt x="4820" y="2144"/>
                  </a:cubicBezTo>
                  <a:cubicBezTo>
                    <a:pt x="4237" y="708"/>
                    <a:pt x="3478" y="0"/>
                    <a:pt x="275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44" name="Google Shape;497;p67"/>
            <p:cNvSpPr/>
            <p:nvPr/>
          </p:nvSpPr>
          <p:spPr>
            <a:xfrm>
              <a:off x="126825" y="169807"/>
              <a:ext cx="19688"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918" y="0"/>
                    <a:pt x="0" y="4684"/>
                    <a:pt x="0" y="11277"/>
                  </a:cubicBezTo>
                  <a:cubicBezTo>
                    <a:pt x="0" y="16916"/>
                    <a:pt x="4918" y="21600"/>
                    <a:pt x="10800" y="21600"/>
                  </a:cubicBezTo>
                  <a:cubicBezTo>
                    <a:pt x="16682" y="21600"/>
                    <a:pt x="21600" y="16916"/>
                    <a:pt x="21600" y="11277"/>
                  </a:cubicBezTo>
                  <a:cubicBezTo>
                    <a:pt x="21600" y="4684"/>
                    <a:pt x="16682" y="0"/>
                    <a:pt x="10800"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45" name="Google Shape;498;p67"/>
            <p:cNvSpPr/>
            <p:nvPr/>
          </p:nvSpPr>
          <p:spPr>
            <a:xfrm>
              <a:off x="211729" y="169807"/>
              <a:ext cx="19688"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918" y="0"/>
                    <a:pt x="0" y="4684"/>
                    <a:pt x="0" y="11277"/>
                  </a:cubicBezTo>
                  <a:cubicBezTo>
                    <a:pt x="0" y="16916"/>
                    <a:pt x="4918" y="21600"/>
                    <a:pt x="10800" y="21600"/>
                  </a:cubicBezTo>
                  <a:cubicBezTo>
                    <a:pt x="16682" y="21600"/>
                    <a:pt x="21600" y="16916"/>
                    <a:pt x="21600" y="11277"/>
                  </a:cubicBezTo>
                  <a:cubicBezTo>
                    <a:pt x="21600" y="4684"/>
                    <a:pt x="16682" y="0"/>
                    <a:pt x="10800"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46" name="Google Shape;499;p67"/>
            <p:cNvSpPr/>
            <p:nvPr/>
          </p:nvSpPr>
          <p:spPr>
            <a:xfrm>
              <a:off x="0" y="0"/>
              <a:ext cx="359829" cy="361062"/>
            </a:xfrm>
            <a:custGeom>
              <a:avLst/>
              <a:gdLst/>
              <a:ahLst/>
              <a:cxnLst>
                <a:cxn ang="0">
                  <a:pos x="wd2" y="hd2"/>
                </a:cxn>
                <a:cxn ang="5400000">
                  <a:pos x="wd2" y="hd2"/>
                </a:cxn>
                <a:cxn ang="10800000">
                  <a:pos x="wd2" y="hd2"/>
                </a:cxn>
                <a:cxn ang="16200000">
                  <a:pos x="wd2" y="hd2"/>
                </a:cxn>
              </a:cxnLst>
              <a:rect l="0" t="0" r="r" b="b"/>
              <a:pathLst>
                <a:path w="21161" h="21600" fill="norm" stroke="1" extrusionOk="0">
                  <a:moveTo>
                    <a:pt x="10559" y="1442"/>
                  </a:moveTo>
                  <a:lnTo>
                    <a:pt x="18707" y="7645"/>
                  </a:lnTo>
                  <a:lnTo>
                    <a:pt x="2413" y="7645"/>
                  </a:lnTo>
                  <a:lnTo>
                    <a:pt x="10559" y="1442"/>
                  </a:lnTo>
                  <a:close/>
                  <a:moveTo>
                    <a:pt x="3728" y="10159"/>
                  </a:moveTo>
                  <a:lnTo>
                    <a:pt x="3728" y="12724"/>
                  </a:lnTo>
                  <a:cubicBezTo>
                    <a:pt x="2992" y="12724"/>
                    <a:pt x="2467" y="12136"/>
                    <a:pt x="2467" y="11441"/>
                  </a:cubicBezTo>
                  <a:cubicBezTo>
                    <a:pt x="2467" y="10800"/>
                    <a:pt x="2992" y="10159"/>
                    <a:pt x="3728" y="10159"/>
                  </a:cubicBezTo>
                  <a:close/>
                  <a:moveTo>
                    <a:pt x="17392" y="10159"/>
                  </a:moveTo>
                  <a:cubicBezTo>
                    <a:pt x="18075" y="10159"/>
                    <a:pt x="18602" y="10800"/>
                    <a:pt x="18602" y="11441"/>
                  </a:cubicBezTo>
                  <a:cubicBezTo>
                    <a:pt x="18602" y="12136"/>
                    <a:pt x="18075" y="12724"/>
                    <a:pt x="17392" y="12724"/>
                  </a:cubicBezTo>
                  <a:lnTo>
                    <a:pt x="17392" y="10159"/>
                  </a:lnTo>
                  <a:close/>
                  <a:moveTo>
                    <a:pt x="16183" y="8928"/>
                  </a:moveTo>
                  <a:cubicBezTo>
                    <a:pt x="16131" y="9838"/>
                    <a:pt x="16131" y="14062"/>
                    <a:pt x="16131" y="14649"/>
                  </a:cubicBezTo>
                  <a:cubicBezTo>
                    <a:pt x="16131" y="17804"/>
                    <a:pt x="13609" y="20317"/>
                    <a:pt x="10559" y="20317"/>
                  </a:cubicBezTo>
                  <a:cubicBezTo>
                    <a:pt x="7458" y="20317"/>
                    <a:pt x="4936" y="17804"/>
                    <a:pt x="4936" y="14649"/>
                  </a:cubicBezTo>
                  <a:lnTo>
                    <a:pt x="4936" y="8928"/>
                  </a:lnTo>
                  <a:close/>
                  <a:moveTo>
                    <a:pt x="10559" y="0"/>
                  </a:moveTo>
                  <a:cubicBezTo>
                    <a:pt x="10429" y="0"/>
                    <a:pt x="10297" y="53"/>
                    <a:pt x="10192" y="160"/>
                  </a:cubicBezTo>
                  <a:lnTo>
                    <a:pt x="206" y="7752"/>
                  </a:lnTo>
                  <a:cubicBezTo>
                    <a:pt x="-214" y="8127"/>
                    <a:pt x="48" y="8876"/>
                    <a:pt x="627" y="8876"/>
                  </a:cubicBezTo>
                  <a:lnTo>
                    <a:pt x="3780" y="8876"/>
                  </a:lnTo>
                  <a:cubicBezTo>
                    <a:pt x="2413" y="8876"/>
                    <a:pt x="1257" y="10052"/>
                    <a:pt x="1257" y="11441"/>
                  </a:cubicBezTo>
                  <a:cubicBezTo>
                    <a:pt x="1257" y="12831"/>
                    <a:pt x="2413" y="14007"/>
                    <a:pt x="3780" y="14007"/>
                  </a:cubicBezTo>
                  <a:lnTo>
                    <a:pt x="3780" y="14649"/>
                  </a:lnTo>
                  <a:cubicBezTo>
                    <a:pt x="3780" y="18445"/>
                    <a:pt x="6881" y="21600"/>
                    <a:pt x="10613" y="21600"/>
                  </a:cubicBezTo>
                  <a:cubicBezTo>
                    <a:pt x="14344" y="21600"/>
                    <a:pt x="17444" y="18445"/>
                    <a:pt x="17444" y="14649"/>
                  </a:cubicBezTo>
                  <a:lnTo>
                    <a:pt x="17444" y="14007"/>
                  </a:lnTo>
                  <a:cubicBezTo>
                    <a:pt x="18812" y="14007"/>
                    <a:pt x="19915" y="12831"/>
                    <a:pt x="19915" y="11441"/>
                  </a:cubicBezTo>
                  <a:cubicBezTo>
                    <a:pt x="19915" y="10052"/>
                    <a:pt x="18812" y="8876"/>
                    <a:pt x="17444" y="8876"/>
                  </a:cubicBezTo>
                  <a:lnTo>
                    <a:pt x="20599" y="8876"/>
                  </a:lnTo>
                  <a:cubicBezTo>
                    <a:pt x="21124" y="8876"/>
                    <a:pt x="21386" y="8127"/>
                    <a:pt x="20914" y="7752"/>
                  </a:cubicBezTo>
                  <a:lnTo>
                    <a:pt x="10928" y="160"/>
                  </a:lnTo>
                  <a:cubicBezTo>
                    <a:pt x="10823" y="53"/>
                    <a:pt x="10691" y="0"/>
                    <a:pt x="10559"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47" name="Google Shape;500;p67"/>
            <p:cNvSpPr/>
            <p:nvPr/>
          </p:nvSpPr>
          <p:spPr>
            <a:xfrm>
              <a:off x="190517" y="212926"/>
              <a:ext cx="42453" cy="43347"/>
            </a:xfrm>
            <a:custGeom>
              <a:avLst/>
              <a:gdLst/>
              <a:ahLst/>
              <a:cxnLst>
                <a:cxn ang="0">
                  <a:pos x="wd2" y="hd2"/>
                </a:cxn>
                <a:cxn ang="5400000">
                  <a:pos x="wd2" y="hd2"/>
                </a:cxn>
                <a:cxn ang="10800000">
                  <a:pos x="wd2" y="hd2"/>
                </a:cxn>
                <a:cxn ang="16200000">
                  <a:pos x="wd2" y="hd2"/>
                </a:cxn>
              </a:cxnLst>
              <a:rect l="0" t="0" r="r" b="b"/>
              <a:pathLst>
                <a:path w="20523" h="21600" fill="norm" stroke="1" extrusionOk="0">
                  <a:moveTo>
                    <a:pt x="4920" y="0"/>
                  </a:moveTo>
                  <a:cubicBezTo>
                    <a:pt x="3672" y="0"/>
                    <a:pt x="2479" y="551"/>
                    <a:pt x="1615" y="1668"/>
                  </a:cubicBezTo>
                  <a:cubicBezTo>
                    <a:pt x="-538" y="3902"/>
                    <a:pt x="-538" y="7012"/>
                    <a:pt x="1615" y="8793"/>
                  </a:cubicBezTo>
                  <a:lnTo>
                    <a:pt x="11983" y="19932"/>
                  </a:lnTo>
                  <a:cubicBezTo>
                    <a:pt x="13067" y="21035"/>
                    <a:pt x="14369" y="21600"/>
                    <a:pt x="15604" y="21600"/>
                  </a:cubicBezTo>
                  <a:cubicBezTo>
                    <a:pt x="16852" y="21600"/>
                    <a:pt x="18045" y="21035"/>
                    <a:pt x="18909" y="19932"/>
                  </a:cubicBezTo>
                  <a:cubicBezTo>
                    <a:pt x="21062" y="17698"/>
                    <a:pt x="21062" y="14136"/>
                    <a:pt x="18909" y="12807"/>
                  </a:cubicBezTo>
                  <a:lnTo>
                    <a:pt x="8527" y="1668"/>
                  </a:lnTo>
                  <a:cubicBezTo>
                    <a:pt x="7457" y="551"/>
                    <a:pt x="6155" y="0"/>
                    <a:pt x="4920"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48" name="Google Shape;501;p67"/>
            <p:cNvSpPr/>
            <p:nvPr/>
          </p:nvSpPr>
          <p:spPr>
            <a:xfrm>
              <a:off x="127066" y="212926"/>
              <a:ext cx="42446" cy="43347"/>
            </a:xfrm>
            <a:custGeom>
              <a:avLst/>
              <a:gdLst/>
              <a:ahLst/>
              <a:cxnLst>
                <a:cxn ang="0">
                  <a:pos x="wd2" y="hd2"/>
                </a:cxn>
                <a:cxn ang="5400000">
                  <a:pos x="wd2" y="hd2"/>
                </a:cxn>
                <a:cxn ang="10800000">
                  <a:pos x="wd2" y="hd2"/>
                </a:cxn>
                <a:cxn ang="16200000">
                  <a:pos x="wd2" y="hd2"/>
                </a:cxn>
              </a:cxnLst>
              <a:rect l="0" t="0" r="r" b="b"/>
              <a:pathLst>
                <a:path w="20520" h="21600" fill="norm" stroke="1" extrusionOk="0">
                  <a:moveTo>
                    <a:pt x="15065" y="0"/>
                  </a:moveTo>
                  <a:cubicBezTo>
                    <a:pt x="13721" y="0"/>
                    <a:pt x="12418" y="551"/>
                    <a:pt x="11554" y="1668"/>
                  </a:cubicBezTo>
                  <a:lnTo>
                    <a:pt x="1625" y="12807"/>
                  </a:lnTo>
                  <a:cubicBezTo>
                    <a:pt x="-542" y="15027"/>
                    <a:pt x="-542" y="18151"/>
                    <a:pt x="1625" y="19932"/>
                  </a:cubicBezTo>
                  <a:cubicBezTo>
                    <a:pt x="2695" y="21035"/>
                    <a:pt x="3997" y="21600"/>
                    <a:pt x="5232" y="21600"/>
                  </a:cubicBezTo>
                  <a:cubicBezTo>
                    <a:pt x="6480" y="21600"/>
                    <a:pt x="7673" y="21035"/>
                    <a:pt x="8537" y="19932"/>
                  </a:cubicBezTo>
                  <a:lnTo>
                    <a:pt x="18905" y="8793"/>
                  </a:lnTo>
                  <a:cubicBezTo>
                    <a:pt x="21058" y="6573"/>
                    <a:pt x="21058" y="2997"/>
                    <a:pt x="18905" y="1668"/>
                  </a:cubicBezTo>
                  <a:cubicBezTo>
                    <a:pt x="17821" y="551"/>
                    <a:pt x="16423" y="0"/>
                    <a:pt x="15065"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54" name="Google Shape;502;p67"/>
          <p:cNvGrpSpPr/>
          <p:nvPr/>
        </p:nvGrpSpPr>
        <p:grpSpPr>
          <a:xfrm>
            <a:off x="3917448" y="1372754"/>
            <a:ext cx="361177" cy="361148"/>
            <a:chOff x="0" y="0"/>
            <a:chExt cx="361176" cy="361146"/>
          </a:xfrm>
        </p:grpSpPr>
        <p:sp>
          <p:nvSpPr>
            <p:cNvPr id="750" name="Google Shape;503;p67"/>
            <p:cNvSpPr/>
            <p:nvPr/>
          </p:nvSpPr>
          <p:spPr>
            <a:xfrm>
              <a:off x="120881" y="262172"/>
              <a:ext cx="79983" cy="33730"/>
            </a:xfrm>
            <a:custGeom>
              <a:avLst/>
              <a:gdLst/>
              <a:ahLst/>
              <a:cxnLst>
                <a:cxn ang="0">
                  <a:pos x="wd2" y="hd2"/>
                </a:cxn>
                <a:cxn ang="5400000">
                  <a:pos x="wd2" y="hd2"/>
                </a:cxn>
                <a:cxn ang="10800000">
                  <a:pos x="wd2" y="hd2"/>
                </a:cxn>
                <a:cxn ang="16200000">
                  <a:pos x="wd2" y="hd2"/>
                </a:cxn>
              </a:cxnLst>
              <a:rect l="0" t="0" r="r" b="b"/>
              <a:pathLst>
                <a:path w="21015" h="21600" fill="norm" stroke="1" extrusionOk="0">
                  <a:moveTo>
                    <a:pt x="2584" y="0"/>
                  </a:moveTo>
                  <a:cubicBezTo>
                    <a:pt x="1876" y="0"/>
                    <a:pt x="1235" y="708"/>
                    <a:pt x="877" y="2144"/>
                  </a:cubicBezTo>
                  <a:cubicBezTo>
                    <a:pt x="-293" y="5014"/>
                    <a:pt x="-293" y="9592"/>
                    <a:pt x="877" y="11881"/>
                  </a:cubicBezTo>
                  <a:cubicBezTo>
                    <a:pt x="3464" y="18167"/>
                    <a:pt x="6989" y="21600"/>
                    <a:pt x="10507" y="21600"/>
                  </a:cubicBezTo>
                  <a:cubicBezTo>
                    <a:pt x="14264" y="21600"/>
                    <a:pt x="17789" y="18167"/>
                    <a:pt x="20137" y="11881"/>
                  </a:cubicBezTo>
                  <a:cubicBezTo>
                    <a:pt x="21307" y="9011"/>
                    <a:pt x="21307" y="4433"/>
                    <a:pt x="20137" y="2144"/>
                  </a:cubicBezTo>
                  <a:cubicBezTo>
                    <a:pt x="19667" y="1290"/>
                    <a:pt x="19019" y="854"/>
                    <a:pt x="18348" y="854"/>
                  </a:cubicBezTo>
                  <a:cubicBezTo>
                    <a:pt x="17670" y="854"/>
                    <a:pt x="16969" y="1290"/>
                    <a:pt x="16380" y="2144"/>
                  </a:cubicBezTo>
                  <a:cubicBezTo>
                    <a:pt x="14972" y="6158"/>
                    <a:pt x="12624" y="7866"/>
                    <a:pt x="10507" y="7866"/>
                  </a:cubicBezTo>
                  <a:cubicBezTo>
                    <a:pt x="8159" y="7866"/>
                    <a:pt x="6050" y="6158"/>
                    <a:pt x="4641" y="2144"/>
                  </a:cubicBezTo>
                  <a:cubicBezTo>
                    <a:pt x="4052" y="708"/>
                    <a:pt x="3285" y="0"/>
                    <a:pt x="258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51" name="Google Shape;504;p67"/>
            <p:cNvSpPr/>
            <p:nvPr/>
          </p:nvSpPr>
          <p:spPr>
            <a:xfrm>
              <a:off x="193040" y="190459"/>
              <a:ext cx="20568"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62" y="0"/>
                  </a:moveTo>
                  <a:cubicBezTo>
                    <a:pt x="4707" y="0"/>
                    <a:pt x="0" y="5639"/>
                    <a:pt x="0" y="11277"/>
                  </a:cubicBezTo>
                  <a:cubicBezTo>
                    <a:pt x="0" y="16916"/>
                    <a:pt x="4707" y="21600"/>
                    <a:pt x="11262" y="21600"/>
                  </a:cubicBezTo>
                  <a:cubicBezTo>
                    <a:pt x="16893" y="21600"/>
                    <a:pt x="21600" y="16916"/>
                    <a:pt x="21600" y="11277"/>
                  </a:cubicBezTo>
                  <a:cubicBezTo>
                    <a:pt x="21600" y="5639"/>
                    <a:pt x="16893" y="0"/>
                    <a:pt x="1126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52" name="Google Shape;505;p67"/>
            <p:cNvSpPr/>
            <p:nvPr/>
          </p:nvSpPr>
          <p:spPr>
            <a:xfrm>
              <a:off x="108136" y="191338"/>
              <a:ext cx="21447" cy="19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14" y="0"/>
                  </a:moveTo>
                  <a:cubicBezTo>
                    <a:pt x="5400" y="0"/>
                    <a:pt x="0" y="4896"/>
                    <a:pt x="0" y="10754"/>
                  </a:cubicBezTo>
                  <a:cubicBezTo>
                    <a:pt x="0" y="16611"/>
                    <a:pt x="5400" y="21476"/>
                    <a:pt x="11714" y="21476"/>
                  </a:cubicBezTo>
                  <a:cubicBezTo>
                    <a:pt x="12086" y="21569"/>
                    <a:pt x="12486" y="21600"/>
                    <a:pt x="12886" y="21600"/>
                  </a:cubicBezTo>
                  <a:cubicBezTo>
                    <a:pt x="17086" y="21600"/>
                    <a:pt x="21600" y="16982"/>
                    <a:pt x="21600" y="10754"/>
                  </a:cubicBezTo>
                  <a:cubicBezTo>
                    <a:pt x="21600" y="4896"/>
                    <a:pt x="17114" y="0"/>
                    <a:pt x="1171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53" name="Google Shape;506;p67"/>
            <p:cNvSpPr/>
            <p:nvPr/>
          </p:nvSpPr>
          <p:spPr>
            <a:xfrm>
              <a:off x="0" y="0"/>
              <a:ext cx="361177" cy="361147"/>
            </a:xfrm>
            <a:custGeom>
              <a:avLst/>
              <a:gdLst/>
              <a:ahLst/>
              <a:cxnLst>
                <a:cxn ang="0">
                  <a:pos x="wd2" y="hd2"/>
                </a:cxn>
                <a:cxn ang="5400000">
                  <a:pos x="wd2" y="hd2"/>
                </a:cxn>
                <a:cxn ang="10800000">
                  <a:pos x="wd2" y="hd2"/>
                </a:cxn>
                <a:cxn ang="16200000">
                  <a:pos x="wd2" y="hd2"/>
                </a:cxn>
              </a:cxnLst>
              <a:rect l="0" t="0" r="r" b="b"/>
              <a:pathLst>
                <a:path w="21500" h="21600" fill="norm" stroke="1" extrusionOk="0">
                  <a:moveTo>
                    <a:pt x="9577" y="3800"/>
                  </a:moveTo>
                  <a:cubicBezTo>
                    <a:pt x="10694" y="3800"/>
                    <a:pt x="11704" y="4121"/>
                    <a:pt x="12555" y="4656"/>
                  </a:cubicBezTo>
                  <a:cubicBezTo>
                    <a:pt x="11917" y="7168"/>
                    <a:pt x="9631" y="8879"/>
                    <a:pt x="7023" y="8879"/>
                  </a:cubicBezTo>
                  <a:lnTo>
                    <a:pt x="3938" y="8879"/>
                  </a:lnTo>
                  <a:cubicBezTo>
                    <a:pt x="4203" y="5993"/>
                    <a:pt x="6650" y="3800"/>
                    <a:pt x="9577" y="3800"/>
                  </a:cubicBezTo>
                  <a:close/>
                  <a:moveTo>
                    <a:pt x="14047" y="1242"/>
                  </a:moveTo>
                  <a:cubicBezTo>
                    <a:pt x="14242" y="1242"/>
                    <a:pt x="14437" y="1257"/>
                    <a:pt x="14631" y="1288"/>
                  </a:cubicBezTo>
                  <a:cubicBezTo>
                    <a:pt x="16439" y="1556"/>
                    <a:pt x="17770" y="3266"/>
                    <a:pt x="17770" y="5190"/>
                  </a:cubicBezTo>
                  <a:lnTo>
                    <a:pt x="17770" y="10429"/>
                  </a:lnTo>
                  <a:cubicBezTo>
                    <a:pt x="17345" y="10216"/>
                    <a:pt x="16971" y="10109"/>
                    <a:pt x="16493" y="10109"/>
                  </a:cubicBezTo>
                  <a:lnTo>
                    <a:pt x="16493" y="9467"/>
                  </a:lnTo>
                  <a:cubicBezTo>
                    <a:pt x="16493" y="6152"/>
                    <a:pt x="14099" y="3320"/>
                    <a:pt x="10960" y="2677"/>
                  </a:cubicBezTo>
                  <a:cubicBezTo>
                    <a:pt x="11779" y="1765"/>
                    <a:pt x="12907" y="1242"/>
                    <a:pt x="14047" y="1242"/>
                  </a:cubicBezTo>
                  <a:close/>
                  <a:moveTo>
                    <a:pt x="2607" y="11444"/>
                  </a:moveTo>
                  <a:lnTo>
                    <a:pt x="2607" y="13957"/>
                  </a:lnTo>
                  <a:cubicBezTo>
                    <a:pt x="1915" y="13957"/>
                    <a:pt x="1331" y="13368"/>
                    <a:pt x="1331" y="12674"/>
                  </a:cubicBezTo>
                  <a:cubicBezTo>
                    <a:pt x="1331" y="12033"/>
                    <a:pt x="1915" y="11444"/>
                    <a:pt x="2607" y="11444"/>
                  </a:cubicBezTo>
                  <a:close/>
                  <a:moveTo>
                    <a:pt x="16546" y="11444"/>
                  </a:moveTo>
                  <a:cubicBezTo>
                    <a:pt x="17238" y="11444"/>
                    <a:pt x="17822" y="11978"/>
                    <a:pt x="17822" y="12674"/>
                  </a:cubicBezTo>
                  <a:cubicBezTo>
                    <a:pt x="17822" y="13368"/>
                    <a:pt x="17238" y="13957"/>
                    <a:pt x="16546" y="13957"/>
                  </a:cubicBezTo>
                  <a:lnTo>
                    <a:pt x="16546" y="11444"/>
                  </a:lnTo>
                  <a:close/>
                  <a:moveTo>
                    <a:pt x="18089" y="14705"/>
                  </a:moveTo>
                  <a:cubicBezTo>
                    <a:pt x="18196" y="15080"/>
                    <a:pt x="18354" y="15453"/>
                    <a:pt x="18621" y="15774"/>
                  </a:cubicBezTo>
                  <a:cubicBezTo>
                    <a:pt x="18728" y="16042"/>
                    <a:pt x="18940" y="16201"/>
                    <a:pt x="19153" y="16469"/>
                  </a:cubicBezTo>
                  <a:lnTo>
                    <a:pt x="16299" y="16469"/>
                  </a:lnTo>
                  <a:cubicBezTo>
                    <a:pt x="16444" y="16064"/>
                    <a:pt x="16495" y="15701"/>
                    <a:pt x="16546" y="15239"/>
                  </a:cubicBezTo>
                  <a:cubicBezTo>
                    <a:pt x="17132" y="15239"/>
                    <a:pt x="17664" y="15025"/>
                    <a:pt x="18089" y="14705"/>
                  </a:cubicBezTo>
                  <a:close/>
                  <a:moveTo>
                    <a:pt x="13621" y="5565"/>
                  </a:moveTo>
                  <a:cubicBezTo>
                    <a:pt x="14631" y="6527"/>
                    <a:pt x="15269" y="8023"/>
                    <a:pt x="15269" y="9574"/>
                  </a:cubicBezTo>
                  <a:lnTo>
                    <a:pt x="15269" y="14652"/>
                  </a:lnTo>
                  <a:cubicBezTo>
                    <a:pt x="15269" y="17752"/>
                    <a:pt x="12716" y="20317"/>
                    <a:pt x="9577" y="20317"/>
                  </a:cubicBezTo>
                  <a:cubicBezTo>
                    <a:pt x="6437" y="20317"/>
                    <a:pt x="3832" y="17698"/>
                    <a:pt x="3832" y="14545"/>
                  </a:cubicBezTo>
                  <a:lnTo>
                    <a:pt x="3832" y="10161"/>
                  </a:lnTo>
                  <a:lnTo>
                    <a:pt x="7023" y="10161"/>
                  </a:lnTo>
                  <a:cubicBezTo>
                    <a:pt x="8619" y="10161"/>
                    <a:pt x="10215" y="9574"/>
                    <a:pt x="11492" y="8558"/>
                  </a:cubicBezTo>
                  <a:cubicBezTo>
                    <a:pt x="12503" y="7755"/>
                    <a:pt x="13141" y="6686"/>
                    <a:pt x="13621" y="5565"/>
                  </a:cubicBezTo>
                  <a:close/>
                  <a:moveTo>
                    <a:pt x="14065" y="0"/>
                  </a:moveTo>
                  <a:cubicBezTo>
                    <a:pt x="12221" y="0"/>
                    <a:pt x="10510" y="984"/>
                    <a:pt x="9577" y="2625"/>
                  </a:cubicBezTo>
                  <a:lnTo>
                    <a:pt x="9524" y="2625"/>
                  </a:lnTo>
                  <a:cubicBezTo>
                    <a:pt x="5640" y="2625"/>
                    <a:pt x="2501" y="5724"/>
                    <a:pt x="2501" y="9574"/>
                  </a:cubicBezTo>
                  <a:lnTo>
                    <a:pt x="2501" y="10161"/>
                  </a:lnTo>
                  <a:cubicBezTo>
                    <a:pt x="1118" y="10161"/>
                    <a:pt x="0" y="11284"/>
                    <a:pt x="0" y="12674"/>
                  </a:cubicBezTo>
                  <a:cubicBezTo>
                    <a:pt x="0" y="14116"/>
                    <a:pt x="1118" y="15239"/>
                    <a:pt x="2501" y="15239"/>
                  </a:cubicBezTo>
                  <a:cubicBezTo>
                    <a:pt x="2874" y="18767"/>
                    <a:pt x="5853" y="21600"/>
                    <a:pt x="9418" y="21600"/>
                  </a:cubicBezTo>
                  <a:cubicBezTo>
                    <a:pt x="12184" y="21600"/>
                    <a:pt x="14472" y="20051"/>
                    <a:pt x="15642" y="17752"/>
                  </a:cubicBezTo>
                  <a:lnTo>
                    <a:pt x="20803" y="17752"/>
                  </a:lnTo>
                  <a:cubicBezTo>
                    <a:pt x="21068" y="17752"/>
                    <a:pt x="21335" y="17591"/>
                    <a:pt x="21387" y="17324"/>
                  </a:cubicBezTo>
                  <a:cubicBezTo>
                    <a:pt x="21600" y="16949"/>
                    <a:pt x="21494" y="16683"/>
                    <a:pt x="21228" y="16576"/>
                  </a:cubicBezTo>
                  <a:cubicBezTo>
                    <a:pt x="19898" y="15881"/>
                    <a:pt x="18994" y="14545"/>
                    <a:pt x="18994" y="13047"/>
                  </a:cubicBezTo>
                  <a:lnTo>
                    <a:pt x="18994" y="5297"/>
                  </a:lnTo>
                  <a:cubicBezTo>
                    <a:pt x="18994" y="2677"/>
                    <a:pt x="17238" y="487"/>
                    <a:pt x="14844" y="59"/>
                  </a:cubicBezTo>
                  <a:cubicBezTo>
                    <a:pt x="14584" y="20"/>
                    <a:pt x="14322" y="0"/>
                    <a:pt x="14065"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59" name="Google Shape;507;p67"/>
          <p:cNvGrpSpPr/>
          <p:nvPr/>
        </p:nvGrpSpPr>
        <p:grpSpPr>
          <a:xfrm>
            <a:off x="4280337" y="3284214"/>
            <a:ext cx="359340" cy="361062"/>
            <a:chOff x="0" y="0"/>
            <a:chExt cx="359339" cy="361061"/>
          </a:xfrm>
        </p:grpSpPr>
        <p:sp>
          <p:nvSpPr>
            <p:cNvPr id="755" name="Google Shape;508;p67"/>
            <p:cNvSpPr/>
            <p:nvPr/>
          </p:nvSpPr>
          <p:spPr>
            <a:xfrm>
              <a:off x="140319" y="264753"/>
              <a:ext cx="79324" cy="33759"/>
            </a:xfrm>
            <a:custGeom>
              <a:avLst/>
              <a:gdLst/>
              <a:ahLst/>
              <a:cxnLst>
                <a:cxn ang="0">
                  <a:pos x="wd2" y="hd2"/>
                </a:cxn>
                <a:cxn ang="5400000">
                  <a:pos x="wd2" y="hd2"/>
                </a:cxn>
                <a:cxn ang="10800000">
                  <a:pos x="wd2" y="hd2"/>
                </a:cxn>
                <a:cxn ang="16200000">
                  <a:pos x="wd2" y="hd2"/>
                </a:cxn>
              </a:cxnLst>
              <a:rect l="0" t="0" r="r" b="b"/>
              <a:pathLst>
                <a:path w="21067" h="21600" fill="norm" stroke="1" extrusionOk="0">
                  <a:moveTo>
                    <a:pt x="2520" y="0"/>
                  </a:moveTo>
                  <a:cubicBezTo>
                    <a:pt x="1842" y="0"/>
                    <a:pt x="1187" y="726"/>
                    <a:pt x="712" y="2142"/>
                  </a:cubicBezTo>
                  <a:cubicBezTo>
                    <a:pt x="-237" y="4429"/>
                    <a:pt x="-237" y="8440"/>
                    <a:pt x="712" y="11290"/>
                  </a:cubicBezTo>
                  <a:cubicBezTo>
                    <a:pt x="3327" y="17589"/>
                    <a:pt x="6883" y="21600"/>
                    <a:pt x="10446" y="21600"/>
                  </a:cubicBezTo>
                  <a:cubicBezTo>
                    <a:pt x="14002" y="21600"/>
                    <a:pt x="17807" y="17589"/>
                    <a:pt x="20180" y="11290"/>
                  </a:cubicBezTo>
                  <a:cubicBezTo>
                    <a:pt x="21363" y="8440"/>
                    <a:pt x="21363" y="4429"/>
                    <a:pt x="20180" y="2142"/>
                  </a:cubicBezTo>
                  <a:cubicBezTo>
                    <a:pt x="19585" y="726"/>
                    <a:pt x="18869" y="0"/>
                    <a:pt x="18191" y="0"/>
                  </a:cubicBezTo>
                  <a:cubicBezTo>
                    <a:pt x="17506" y="0"/>
                    <a:pt x="16858" y="726"/>
                    <a:pt x="16383" y="2142"/>
                  </a:cubicBezTo>
                  <a:cubicBezTo>
                    <a:pt x="14959" y="5572"/>
                    <a:pt x="12578" y="7859"/>
                    <a:pt x="10446" y="7859"/>
                  </a:cubicBezTo>
                  <a:cubicBezTo>
                    <a:pt x="8073" y="7859"/>
                    <a:pt x="5933" y="5572"/>
                    <a:pt x="4509" y="2142"/>
                  </a:cubicBezTo>
                  <a:cubicBezTo>
                    <a:pt x="3922" y="726"/>
                    <a:pt x="3206" y="0"/>
                    <a:pt x="2520"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56" name="Google Shape;509;p67"/>
            <p:cNvSpPr/>
            <p:nvPr/>
          </p:nvSpPr>
          <p:spPr>
            <a:xfrm>
              <a:off x="213607" y="192133"/>
              <a:ext cx="19659" cy="1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925" y="0"/>
                    <a:pt x="0" y="4918"/>
                    <a:pt x="0" y="10800"/>
                  </a:cubicBezTo>
                  <a:cubicBezTo>
                    <a:pt x="0" y="16682"/>
                    <a:pt x="4925" y="21600"/>
                    <a:pt x="10816" y="21600"/>
                  </a:cubicBezTo>
                  <a:cubicBezTo>
                    <a:pt x="16706" y="21600"/>
                    <a:pt x="21600" y="16682"/>
                    <a:pt x="21600" y="10800"/>
                  </a:cubicBezTo>
                  <a:cubicBezTo>
                    <a:pt x="21600" y="4918"/>
                    <a:pt x="16706" y="0"/>
                    <a:pt x="1081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57" name="Google Shape;510;p67"/>
            <p:cNvSpPr/>
            <p:nvPr/>
          </p:nvSpPr>
          <p:spPr>
            <a:xfrm>
              <a:off x="128703" y="192133"/>
              <a:ext cx="19659" cy="1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925" y="0"/>
                    <a:pt x="0" y="4918"/>
                    <a:pt x="0" y="10800"/>
                  </a:cubicBezTo>
                  <a:cubicBezTo>
                    <a:pt x="0" y="16682"/>
                    <a:pt x="4925" y="21600"/>
                    <a:pt x="10816" y="21600"/>
                  </a:cubicBezTo>
                  <a:cubicBezTo>
                    <a:pt x="16706" y="21600"/>
                    <a:pt x="21600" y="16682"/>
                    <a:pt x="21600" y="10800"/>
                  </a:cubicBezTo>
                  <a:cubicBezTo>
                    <a:pt x="21600" y="4918"/>
                    <a:pt x="16706" y="0"/>
                    <a:pt x="1081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58" name="Google Shape;511;p67"/>
            <p:cNvSpPr/>
            <p:nvPr/>
          </p:nvSpPr>
          <p:spPr>
            <a:xfrm>
              <a:off x="0" y="0"/>
              <a:ext cx="359340" cy="361062"/>
            </a:xfrm>
            <a:custGeom>
              <a:avLst/>
              <a:gdLst/>
              <a:ahLst/>
              <a:cxnLst>
                <a:cxn ang="0">
                  <a:pos x="wd2" y="hd2"/>
                </a:cxn>
                <a:cxn ang="5400000">
                  <a:pos x="wd2" y="hd2"/>
                </a:cxn>
                <a:cxn ang="10800000">
                  <a:pos x="wd2" y="hd2"/>
                </a:cxn>
                <a:cxn ang="16200000">
                  <a:pos x="wd2" y="hd2"/>
                </a:cxn>
              </a:cxnLst>
              <a:rect l="0" t="0" r="r" b="b"/>
              <a:pathLst>
                <a:path w="21443" h="21600" fill="norm" stroke="1" extrusionOk="0">
                  <a:moveTo>
                    <a:pt x="16479" y="7593"/>
                  </a:moveTo>
                  <a:lnTo>
                    <a:pt x="16479" y="8928"/>
                  </a:lnTo>
                  <a:lnTo>
                    <a:pt x="5067" y="8928"/>
                  </a:lnTo>
                  <a:lnTo>
                    <a:pt x="5067" y="7593"/>
                  </a:lnTo>
                  <a:close/>
                  <a:moveTo>
                    <a:pt x="16533" y="10211"/>
                  </a:moveTo>
                  <a:lnTo>
                    <a:pt x="16533" y="14649"/>
                  </a:lnTo>
                  <a:cubicBezTo>
                    <a:pt x="16533" y="17751"/>
                    <a:pt x="13974" y="20317"/>
                    <a:pt x="10880" y="20317"/>
                  </a:cubicBezTo>
                  <a:cubicBezTo>
                    <a:pt x="7734" y="20317"/>
                    <a:pt x="5227" y="17751"/>
                    <a:pt x="5227" y="14649"/>
                  </a:cubicBezTo>
                  <a:lnTo>
                    <a:pt x="5227" y="10211"/>
                  </a:lnTo>
                  <a:close/>
                  <a:moveTo>
                    <a:pt x="10934" y="1283"/>
                  </a:moveTo>
                  <a:cubicBezTo>
                    <a:pt x="16214" y="1283"/>
                    <a:pt x="20479" y="5560"/>
                    <a:pt x="20479" y="10800"/>
                  </a:cubicBezTo>
                  <a:lnTo>
                    <a:pt x="20479" y="20317"/>
                  </a:lnTo>
                  <a:lnTo>
                    <a:pt x="14773" y="20317"/>
                  </a:lnTo>
                  <a:cubicBezTo>
                    <a:pt x="16586" y="19034"/>
                    <a:pt x="17707" y="16948"/>
                    <a:pt x="17707" y="14649"/>
                  </a:cubicBezTo>
                  <a:lnTo>
                    <a:pt x="17707" y="6951"/>
                  </a:lnTo>
                  <a:cubicBezTo>
                    <a:pt x="17707" y="6630"/>
                    <a:pt x="17441" y="6362"/>
                    <a:pt x="17121" y="6362"/>
                  </a:cubicBezTo>
                  <a:lnTo>
                    <a:pt x="11467" y="6362"/>
                  </a:lnTo>
                  <a:lnTo>
                    <a:pt x="11467" y="5079"/>
                  </a:lnTo>
                  <a:lnTo>
                    <a:pt x="12054" y="5079"/>
                  </a:lnTo>
                  <a:cubicBezTo>
                    <a:pt x="12374" y="5079"/>
                    <a:pt x="12640" y="4811"/>
                    <a:pt x="12640" y="4438"/>
                  </a:cubicBezTo>
                  <a:cubicBezTo>
                    <a:pt x="12640" y="4117"/>
                    <a:pt x="12374" y="3849"/>
                    <a:pt x="12054" y="3849"/>
                  </a:cubicBezTo>
                  <a:lnTo>
                    <a:pt x="11467" y="3849"/>
                  </a:lnTo>
                  <a:lnTo>
                    <a:pt x="11467" y="3262"/>
                  </a:lnTo>
                  <a:cubicBezTo>
                    <a:pt x="11467" y="2941"/>
                    <a:pt x="11199" y="2673"/>
                    <a:pt x="10880" y="2673"/>
                  </a:cubicBezTo>
                  <a:cubicBezTo>
                    <a:pt x="10507" y="2673"/>
                    <a:pt x="10240" y="2941"/>
                    <a:pt x="10240" y="3262"/>
                  </a:cubicBezTo>
                  <a:lnTo>
                    <a:pt x="10240" y="3849"/>
                  </a:lnTo>
                  <a:lnTo>
                    <a:pt x="9654" y="3849"/>
                  </a:lnTo>
                  <a:cubicBezTo>
                    <a:pt x="9334" y="3849"/>
                    <a:pt x="9067" y="4117"/>
                    <a:pt x="9067" y="4438"/>
                  </a:cubicBezTo>
                  <a:cubicBezTo>
                    <a:pt x="9067" y="4811"/>
                    <a:pt x="9334" y="5079"/>
                    <a:pt x="9654" y="5079"/>
                  </a:cubicBezTo>
                  <a:lnTo>
                    <a:pt x="10240" y="5079"/>
                  </a:lnTo>
                  <a:lnTo>
                    <a:pt x="10240" y="6362"/>
                  </a:lnTo>
                  <a:lnTo>
                    <a:pt x="4587" y="6362"/>
                  </a:lnTo>
                  <a:cubicBezTo>
                    <a:pt x="4268" y="6362"/>
                    <a:pt x="4000" y="6630"/>
                    <a:pt x="4000" y="6951"/>
                  </a:cubicBezTo>
                  <a:lnTo>
                    <a:pt x="4000" y="14649"/>
                  </a:lnTo>
                  <a:cubicBezTo>
                    <a:pt x="4000" y="16948"/>
                    <a:pt x="5227" y="19034"/>
                    <a:pt x="6934" y="20317"/>
                  </a:cubicBezTo>
                  <a:lnTo>
                    <a:pt x="1388" y="20317"/>
                  </a:lnTo>
                  <a:lnTo>
                    <a:pt x="1388" y="10800"/>
                  </a:lnTo>
                  <a:cubicBezTo>
                    <a:pt x="1388" y="5560"/>
                    <a:pt x="5654" y="1283"/>
                    <a:pt x="10934" y="1283"/>
                  </a:cubicBezTo>
                  <a:close/>
                  <a:moveTo>
                    <a:pt x="10773" y="0"/>
                  </a:moveTo>
                  <a:cubicBezTo>
                    <a:pt x="4853" y="0"/>
                    <a:pt x="0" y="4865"/>
                    <a:pt x="0" y="10800"/>
                  </a:cubicBezTo>
                  <a:lnTo>
                    <a:pt x="0" y="20959"/>
                  </a:lnTo>
                  <a:cubicBezTo>
                    <a:pt x="0" y="21332"/>
                    <a:pt x="267" y="21600"/>
                    <a:pt x="587" y="21600"/>
                  </a:cubicBezTo>
                  <a:lnTo>
                    <a:pt x="20853" y="21600"/>
                  </a:lnTo>
                  <a:cubicBezTo>
                    <a:pt x="21173" y="21600"/>
                    <a:pt x="21439" y="21332"/>
                    <a:pt x="21439" y="20959"/>
                  </a:cubicBezTo>
                  <a:lnTo>
                    <a:pt x="21439" y="10800"/>
                  </a:lnTo>
                  <a:cubicBezTo>
                    <a:pt x="21600" y="4865"/>
                    <a:pt x="16747" y="0"/>
                    <a:pt x="10773"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64" name="Google Shape;512;p67"/>
          <p:cNvGrpSpPr/>
          <p:nvPr/>
        </p:nvGrpSpPr>
        <p:grpSpPr>
          <a:xfrm>
            <a:off x="3491676" y="1373727"/>
            <a:ext cx="317262" cy="359276"/>
            <a:chOff x="0" y="28"/>
            <a:chExt cx="317261" cy="359274"/>
          </a:xfrm>
        </p:grpSpPr>
        <p:sp>
          <p:nvSpPr>
            <p:cNvPr id="760" name="Google Shape;513;p67"/>
            <p:cNvSpPr/>
            <p:nvPr/>
          </p:nvSpPr>
          <p:spPr>
            <a:xfrm>
              <a:off x="118193" y="262115"/>
              <a:ext cx="80883" cy="33730"/>
            </a:xfrm>
            <a:custGeom>
              <a:avLst/>
              <a:gdLst/>
              <a:ahLst/>
              <a:cxnLst>
                <a:cxn ang="0">
                  <a:pos x="wd2" y="hd2"/>
                </a:cxn>
                <a:cxn ang="5400000">
                  <a:pos x="wd2" y="hd2"/>
                </a:cxn>
                <a:cxn ang="10800000">
                  <a:pos x="wd2" y="hd2"/>
                </a:cxn>
                <a:cxn ang="16200000">
                  <a:pos x="wd2" y="hd2"/>
                </a:cxn>
              </a:cxnLst>
              <a:rect l="0" t="0" r="r" b="b"/>
              <a:pathLst>
                <a:path w="21019" h="21600" fill="norm" stroke="1" extrusionOk="0">
                  <a:moveTo>
                    <a:pt x="2732" y="0"/>
                  </a:moveTo>
                  <a:cubicBezTo>
                    <a:pt x="2031" y="0"/>
                    <a:pt x="1338" y="708"/>
                    <a:pt x="874" y="2144"/>
                  </a:cubicBezTo>
                  <a:cubicBezTo>
                    <a:pt x="-291" y="4996"/>
                    <a:pt x="-291" y="9574"/>
                    <a:pt x="874" y="11300"/>
                  </a:cubicBezTo>
                  <a:cubicBezTo>
                    <a:pt x="3424" y="18167"/>
                    <a:pt x="6911" y="21600"/>
                    <a:pt x="10391" y="21600"/>
                  </a:cubicBezTo>
                  <a:cubicBezTo>
                    <a:pt x="13878" y="21600"/>
                    <a:pt x="17829" y="18167"/>
                    <a:pt x="20152" y="11300"/>
                  </a:cubicBezTo>
                  <a:cubicBezTo>
                    <a:pt x="21309" y="8429"/>
                    <a:pt x="21309" y="4433"/>
                    <a:pt x="20152" y="2144"/>
                  </a:cubicBezTo>
                  <a:cubicBezTo>
                    <a:pt x="19687" y="708"/>
                    <a:pt x="18987" y="0"/>
                    <a:pt x="18264" y="0"/>
                  </a:cubicBezTo>
                  <a:cubicBezTo>
                    <a:pt x="17535" y="0"/>
                    <a:pt x="16783" y="708"/>
                    <a:pt x="16200" y="2144"/>
                  </a:cubicBezTo>
                  <a:cubicBezTo>
                    <a:pt x="14807" y="5577"/>
                    <a:pt x="12485" y="7866"/>
                    <a:pt x="10391" y="7866"/>
                  </a:cubicBezTo>
                  <a:cubicBezTo>
                    <a:pt x="8069" y="7866"/>
                    <a:pt x="6211" y="5577"/>
                    <a:pt x="4589" y="2144"/>
                  </a:cubicBezTo>
                  <a:cubicBezTo>
                    <a:pt x="4125" y="708"/>
                    <a:pt x="3424" y="0"/>
                    <a:pt x="273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61" name="Google Shape;514;p67"/>
            <p:cNvSpPr/>
            <p:nvPr/>
          </p:nvSpPr>
          <p:spPr>
            <a:xfrm>
              <a:off x="191253" y="189495"/>
              <a:ext cx="19660" cy="19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925" y="0"/>
                    <a:pt x="0" y="4894"/>
                    <a:pt x="0" y="10784"/>
                  </a:cubicBezTo>
                  <a:cubicBezTo>
                    <a:pt x="0" y="16675"/>
                    <a:pt x="4925" y="21600"/>
                    <a:pt x="10816" y="21600"/>
                  </a:cubicBezTo>
                  <a:cubicBezTo>
                    <a:pt x="16706" y="21600"/>
                    <a:pt x="21600" y="16675"/>
                    <a:pt x="21600" y="10784"/>
                  </a:cubicBezTo>
                  <a:cubicBezTo>
                    <a:pt x="21600" y="4894"/>
                    <a:pt x="16706" y="0"/>
                    <a:pt x="1081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62" name="Google Shape;515;p67"/>
            <p:cNvSpPr/>
            <p:nvPr/>
          </p:nvSpPr>
          <p:spPr>
            <a:xfrm>
              <a:off x="106349" y="189495"/>
              <a:ext cx="19660" cy="19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925" y="0"/>
                    <a:pt x="0" y="4894"/>
                    <a:pt x="0" y="10784"/>
                  </a:cubicBezTo>
                  <a:cubicBezTo>
                    <a:pt x="0" y="16675"/>
                    <a:pt x="4925" y="21600"/>
                    <a:pt x="10816" y="21600"/>
                  </a:cubicBezTo>
                  <a:cubicBezTo>
                    <a:pt x="16706" y="21600"/>
                    <a:pt x="21600" y="16675"/>
                    <a:pt x="21600" y="10784"/>
                  </a:cubicBezTo>
                  <a:cubicBezTo>
                    <a:pt x="21600" y="4894"/>
                    <a:pt x="16706" y="0"/>
                    <a:pt x="1081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63" name="Google Shape;516;p67"/>
            <p:cNvSpPr/>
            <p:nvPr/>
          </p:nvSpPr>
          <p:spPr>
            <a:xfrm>
              <a:off x="0" y="28"/>
              <a:ext cx="317262" cy="359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60" y="11391"/>
                  </a:moveTo>
                  <a:lnTo>
                    <a:pt x="2860" y="13862"/>
                  </a:lnTo>
                  <a:cubicBezTo>
                    <a:pt x="2800" y="13871"/>
                    <a:pt x="2744" y="13874"/>
                    <a:pt x="2686" y="13874"/>
                  </a:cubicBezTo>
                  <a:cubicBezTo>
                    <a:pt x="1982" y="13874"/>
                    <a:pt x="1460" y="13277"/>
                    <a:pt x="1460" y="12680"/>
                  </a:cubicBezTo>
                  <a:cubicBezTo>
                    <a:pt x="1460" y="11981"/>
                    <a:pt x="2130" y="11391"/>
                    <a:pt x="2860" y="11391"/>
                  </a:cubicBezTo>
                  <a:close/>
                  <a:moveTo>
                    <a:pt x="18680" y="11444"/>
                  </a:moveTo>
                  <a:cubicBezTo>
                    <a:pt x="19472" y="11444"/>
                    <a:pt x="20140" y="11981"/>
                    <a:pt x="20140" y="12733"/>
                  </a:cubicBezTo>
                  <a:cubicBezTo>
                    <a:pt x="20140" y="13325"/>
                    <a:pt x="19532" y="13970"/>
                    <a:pt x="18680" y="13970"/>
                  </a:cubicBezTo>
                  <a:lnTo>
                    <a:pt x="18680" y="11444"/>
                  </a:lnTo>
                  <a:close/>
                  <a:moveTo>
                    <a:pt x="10769" y="6339"/>
                  </a:moveTo>
                  <a:cubicBezTo>
                    <a:pt x="14359" y="6339"/>
                    <a:pt x="17280" y="8920"/>
                    <a:pt x="17280" y="12088"/>
                  </a:cubicBezTo>
                  <a:lnTo>
                    <a:pt x="17280" y="15904"/>
                  </a:lnTo>
                  <a:cubicBezTo>
                    <a:pt x="17280" y="18375"/>
                    <a:pt x="14968" y="20311"/>
                    <a:pt x="12231" y="20311"/>
                  </a:cubicBezTo>
                  <a:lnTo>
                    <a:pt x="9371" y="20311"/>
                  </a:lnTo>
                  <a:cubicBezTo>
                    <a:pt x="6511" y="20311"/>
                    <a:pt x="4320" y="18322"/>
                    <a:pt x="4320" y="15904"/>
                  </a:cubicBezTo>
                  <a:lnTo>
                    <a:pt x="4320" y="12088"/>
                  </a:lnTo>
                  <a:cubicBezTo>
                    <a:pt x="4320" y="8920"/>
                    <a:pt x="7241" y="6339"/>
                    <a:pt x="10769" y="6339"/>
                  </a:cubicBezTo>
                  <a:close/>
                  <a:moveTo>
                    <a:pt x="13691" y="0"/>
                  </a:moveTo>
                  <a:cubicBezTo>
                    <a:pt x="11742" y="0"/>
                    <a:pt x="10101" y="1397"/>
                    <a:pt x="10101" y="3116"/>
                  </a:cubicBezTo>
                  <a:lnTo>
                    <a:pt x="10101" y="5105"/>
                  </a:lnTo>
                  <a:cubicBezTo>
                    <a:pt x="6876" y="5372"/>
                    <a:pt x="4137" y="7414"/>
                    <a:pt x="3225" y="10102"/>
                  </a:cubicBezTo>
                  <a:lnTo>
                    <a:pt x="2920" y="10102"/>
                  </a:lnTo>
                  <a:cubicBezTo>
                    <a:pt x="1279" y="10102"/>
                    <a:pt x="0" y="11229"/>
                    <a:pt x="0" y="12680"/>
                  </a:cubicBezTo>
                  <a:cubicBezTo>
                    <a:pt x="0" y="14077"/>
                    <a:pt x="1279" y="15206"/>
                    <a:pt x="2920" y="15206"/>
                  </a:cubicBezTo>
                  <a:lnTo>
                    <a:pt x="2920" y="15904"/>
                  </a:lnTo>
                  <a:cubicBezTo>
                    <a:pt x="2920" y="19074"/>
                    <a:pt x="5780" y="21600"/>
                    <a:pt x="9371" y="21600"/>
                  </a:cubicBezTo>
                  <a:lnTo>
                    <a:pt x="12231" y="21600"/>
                  </a:lnTo>
                  <a:cubicBezTo>
                    <a:pt x="15820" y="21600"/>
                    <a:pt x="18742" y="19074"/>
                    <a:pt x="18742" y="15904"/>
                  </a:cubicBezTo>
                  <a:lnTo>
                    <a:pt x="18742" y="15206"/>
                  </a:lnTo>
                  <a:cubicBezTo>
                    <a:pt x="20323" y="15206"/>
                    <a:pt x="21600" y="14077"/>
                    <a:pt x="21600" y="12680"/>
                  </a:cubicBezTo>
                  <a:cubicBezTo>
                    <a:pt x="21600" y="11284"/>
                    <a:pt x="20323" y="10102"/>
                    <a:pt x="18680" y="10102"/>
                  </a:cubicBezTo>
                  <a:lnTo>
                    <a:pt x="18377" y="10102"/>
                  </a:lnTo>
                  <a:cubicBezTo>
                    <a:pt x="17463" y="7361"/>
                    <a:pt x="14846" y="5372"/>
                    <a:pt x="11499" y="5105"/>
                  </a:cubicBezTo>
                  <a:lnTo>
                    <a:pt x="11499" y="3116"/>
                  </a:lnTo>
                  <a:cubicBezTo>
                    <a:pt x="11499" y="2041"/>
                    <a:pt x="12474" y="1235"/>
                    <a:pt x="13629" y="1235"/>
                  </a:cubicBezTo>
                  <a:cubicBezTo>
                    <a:pt x="14846" y="1235"/>
                    <a:pt x="15760" y="2096"/>
                    <a:pt x="15760" y="3116"/>
                  </a:cubicBezTo>
                  <a:cubicBezTo>
                    <a:pt x="15760" y="3438"/>
                    <a:pt x="15455" y="3761"/>
                    <a:pt x="15089" y="3761"/>
                  </a:cubicBezTo>
                  <a:cubicBezTo>
                    <a:pt x="14665" y="3761"/>
                    <a:pt x="14359" y="3438"/>
                    <a:pt x="14359" y="3116"/>
                  </a:cubicBezTo>
                  <a:cubicBezTo>
                    <a:pt x="14359" y="2794"/>
                    <a:pt x="14056" y="2526"/>
                    <a:pt x="13691" y="2526"/>
                  </a:cubicBezTo>
                  <a:cubicBezTo>
                    <a:pt x="13326" y="2526"/>
                    <a:pt x="13021" y="2794"/>
                    <a:pt x="13021" y="3116"/>
                  </a:cubicBezTo>
                  <a:cubicBezTo>
                    <a:pt x="13021" y="4190"/>
                    <a:pt x="13994" y="4997"/>
                    <a:pt x="15151" y="4997"/>
                  </a:cubicBezTo>
                  <a:cubicBezTo>
                    <a:pt x="16368" y="4997"/>
                    <a:pt x="17280" y="4138"/>
                    <a:pt x="17280" y="3116"/>
                  </a:cubicBezTo>
                  <a:cubicBezTo>
                    <a:pt x="17280" y="1397"/>
                    <a:pt x="15698" y="0"/>
                    <a:pt x="13691"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69" name="Google Shape;517;p67"/>
          <p:cNvGrpSpPr/>
          <p:nvPr/>
        </p:nvGrpSpPr>
        <p:grpSpPr>
          <a:xfrm>
            <a:off x="5910277" y="2831738"/>
            <a:ext cx="360199" cy="361516"/>
            <a:chOff x="0" y="0"/>
            <a:chExt cx="360198" cy="361515"/>
          </a:xfrm>
        </p:grpSpPr>
        <p:sp>
          <p:nvSpPr>
            <p:cNvPr id="765" name="Google Shape;518;p67"/>
            <p:cNvSpPr/>
            <p:nvPr/>
          </p:nvSpPr>
          <p:spPr>
            <a:xfrm>
              <a:off x="139956" y="262541"/>
              <a:ext cx="80883" cy="33730"/>
            </a:xfrm>
            <a:custGeom>
              <a:avLst/>
              <a:gdLst/>
              <a:ahLst/>
              <a:cxnLst>
                <a:cxn ang="0">
                  <a:pos x="wd2" y="hd2"/>
                </a:cxn>
                <a:cxn ang="5400000">
                  <a:pos x="wd2" y="hd2"/>
                </a:cxn>
                <a:cxn ang="10800000">
                  <a:pos x="wd2" y="hd2"/>
                </a:cxn>
                <a:cxn ang="16200000">
                  <a:pos x="wd2" y="hd2"/>
                </a:cxn>
              </a:cxnLst>
              <a:rect l="0" t="0" r="r" b="b"/>
              <a:pathLst>
                <a:path w="21019" h="21600" fill="norm" stroke="1" extrusionOk="0">
                  <a:moveTo>
                    <a:pt x="2732" y="0"/>
                  </a:moveTo>
                  <a:cubicBezTo>
                    <a:pt x="2031" y="0"/>
                    <a:pt x="1338" y="708"/>
                    <a:pt x="874" y="2144"/>
                  </a:cubicBezTo>
                  <a:cubicBezTo>
                    <a:pt x="-291" y="5014"/>
                    <a:pt x="-291" y="9592"/>
                    <a:pt x="874" y="11881"/>
                  </a:cubicBezTo>
                  <a:cubicBezTo>
                    <a:pt x="3424" y="18167"/>
                    <a:pt x="6911" y="21600"/>
                    <a:pt x="10391" y="21600"/>
                  </a:cubicBezTo>
                  <a:cubicBezTo>
                    <a:pt x="13878" y="21600"/>
                    <a:pt x="17829" y="18167"/>
                    <a:pt x="20152" y="11881"/>
                  </a:cubicBezTo>
                  <a:cubicBezTo>
                    <a:pt x="21309" y="9011"/>
                    <a:pt x="21309" y="4433"/>
                    <a:pt x="20152" y="2144"/>
                  </a:cubicBezTo>
                  <a:cubicBezTo>
                    <a:pt x="19687" y="1290"/>
                    <a:pt x="18987" y="854"/>
                    <a:pt x="18264" y="854"/>
                  </a:cubicBezTo>
                  <a:cubicBezTo>
                    <a:pt x="17535" y="854"/>
                    <a:pt x="16783" y="1290"/>
                    <a:pt x="16200" y="2144"/>
                  </a:cubicBezTo>
                  <a:cubicBezTo>
                    <a:pt x="14807" y="6158"/>
                    <a:pt x="12485" y="7866"/>
                    <a:pt x="10391" y="7866"/>
                  </a:cubicBezTo>
                  <a:cubicBezTo>
                    <a:pt x="8069" y="7866"/>
                    <a:pt x="6211" y="6158"/>
                    <a:pt x="4589" y="2144"/>
                  </a:cubicBezTo>
                  <a:cubicBezTo>
                    <a:pt x="4125" y="708"/>
                    <a:pt x="3424" y="0"/>
                    <a:pt x="273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66" name="Google Shape;519;p67"/>
            <p:cNvSpPr/>
            <p:nvPr/>
          </p:nvSpPr>
          <p:spPr>
            <a:xfrm>
              <a:off x="128112" y="190828"/>
              <a:ext cx="19660"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925" y="0"/>
                    <a:pt x="0" y="5639"/>
                    <a:pt x="0" y="11277"/>
                  </a:cubicBezTo>
                  <a:cubicBezTo>
                    <a:pt x="0" y="16916"/>
                    <a:pt x="4925" y="21600"/>
                    <a:pt x="10816" y="21600"/>
                  </a:cubicBezTo>
                  <a:cubicBezTo>
                    <a:pt x="16706" y="21600"/>
                    <a:pt x="21600" y="16916"/>
                    <a:pt x="21600" y="11277"/>
                  </a:cubicBezTo>
                  <a:cubicBezTo>
                    <a:pt x="21600" y="5639"/>
                    <a:pt x="16706" y="0"/>
                    <a:pt x="1081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67" name="Google Shape;520;p67"/>
            <p:cNvSpPr/>
            <p:nvPr/>
          </p:nvSpPr>
          <p:spPr>
            <a:xfrm>
              <a:off x="213016" y="190828"/>
              <a:ext cx="19660"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925" y="0"/>
                    <a:pt x="0" y="5639"/>
                    <a:pt x="0" y="11277"/>
                  </a:cubicBezTo>
                  <a:cubicBezTo>
                    <a:pt x="0" y="16916"/>
                    <a:pt x="4925" y="21600"/>
                    <a:pt x="10816" y="21600"/>
                  </a:cubicBezTo>
                  <a:cubicBezTo>
                    <a:pt x="16706" y="21600"/>
                    <a:pt x="21600" y="16916"/>
                    <a:pt x="21600" y="11277"/>
                  </a:cubicBezTo>
                  <a:cubicBezTo>
                    <a:pt x="21600" y="5639"/>
                    <a:pt x="16706" y="0"/>
                    <a:pt x="1081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68" name="Google Shape;521;p67"/>
            <p:cNvSpPr/>
            <p:nvPr/>
          </p:nvSpPr>
          <p:spPr>
            <a:xfrm>
              <a:off x="0" y="0"/>
              <a:ext cx="360199" cy="361516"/>
            </a:xfrm>
            <a:custGeom>
              <a:avLst/>
              <a:gdLst/>
              <a:ahLst/>
              <a:cxnLst>
                <a:cxn ang="0">
                  <a:pos x="wd2" y="hd2"/>
                </a:cxn>
                <a:cxn ang="5400000">
                  <a:pos x="wd2" y="hd2"/>
                </a:cxn>
                <a:cxn ang="10800000">
                  <a:pos x="wd2" y="hd2"/>
                </a:cxn>
                <a:cxn ang="16200000">
                  <a:pos x="wd2" y="hd2"/>
                </a:cxn>
              </a:cxnLst>
              <a:rect l="0" t="0" r="r" b="b"/>
              <a:pathLst>
                <a:path w="21494" h="21600" fill="norm" stroke="1" extrusionOk="0">
                  <a:moveTo>
                    <a:pt x="10738" y="1363"/>
                  </a:moveTo>
                  <a:lnTo>
                    <a:pt x="18686" y="6381"/>
                  </a:lnTo>
                  <a:lnTo>
                    <a:pt x="2846" y="6381"/>
                  </a:lnTo>
                  <a:lnTo>
                    <a:pt x="10738" y="1363"/>
                  </a:lnTo>
                  <a:close/>
                  <a:moveTo>
                    <a:pt x="9778" y="7610"/>
                  </a:moveTo>
                  <a:cubicBezTo>
                    <a:pt x="8872" y="9159"/>
                    <a:pt x="7219" y="10173"/>
                    <a:pt x="5406" y="10173"/>
                  </a:cubicBezTo>
                  <a:lnTo>
                    <a:pt x="3752" y="10173"/>
                  </a:lnTo>
                  <a:cubicBezTo>
                    <a:pt x="3273" y="10173"/>
                    <a:pt x="2899" y="10280"/>
                    <a:pt x="2526" y="10493"/>
                  </a:cubicBezTo>
                  <a:lnTo>
                    <a:pt x="2526" y="7610"/>
                  </a:lnTo>
                  <a:close/>
                  <a:moveTo>
                    <a:pt x="19006" y="7610"/>
                  </a:moveTo>
                  <a:lnTo>
                    <a:pt x="19006" y="10493"/>
                  </a:lnTo>
                  <a:cubicBezTo>
                    <a:pt x="18631" y="10280"/>
                    <a:pt x="18205" y="10173"/>
                    <a:pt x="17778" y="10173"/>
                  </a:cubicBezTo>
                  <a:lnTo>
                    <a:pt x="16072" y="10173"/>
                  </a:lnTo>
                  <a:cubicBezTo>
                    <a:pt x="14311" y="10173"/>
                    <a:pt x="12605" y="9159"/>
                    <a:pt x="11752" y="7610"/>
                  </a:cubicBezTo>
                  <a:close/>
                  <a:moveTo>
                    <a:pt x="3752" y="11454"/>
                  </a:moveTo>
                  <a:lnTo>
                    <a:pt x="3752" y="13964"/>
                  </a:lnTo>
                  <a:cubicBezTo>
                    <a:pt x="3112" y="13964"/>
                    <a:pt x="2472" y="13376"/>
                    <a:pt x="2472" y="12683"/>
                  </a:cubicBezTo>
                  <a:cubicBezTo>
                    <a:pt x="2472" y="12042"/>
                    <a:pt x="3005" y="11454"/>
                    <a:pt x="3752" y="11454"/>
                  </a:cubicBezTo>
                  <a:close/>
                  <a:moveTo>
                    <a:pt x="17778" y="11454"/>
                  </a:moveTo>
                  <a:cubicBezTo>
                    <a:pt x="18418" y="11454"/>
                    <a:pt x="19006" y="11988"/>
                    <a:pt x="19006" y="12683"/>
                  </a:cubicBezTo>
                  <a:cubicBezTo>
                    <a:pt x="19006" y="13376"/>
                    <a:pt x="18472" y="13964"/>
                    <a:pt x="17778" y="13964"/>
                  </a:cubicBezTo>
                  <a:lnTo>
                    <a:pt x="17778" y="11454"/>
                  </a:lnTo>
                  <a:close/>
                  <a:moveTo>
                    <a:pt x="2472" y="14925"/>
                  </a:moveTo>
                  <a:cubicBezTo>
                    <a:pt x="2899" y="15086"/>
                    <a:pt x="3273" y="15246"/>
                    <a:pt x="3752" y="15246"/>
                  </a:cubicBezTo>
                  <a:cubicBezTo>
                    <a:pt x="3965" y="17329"/>
                    <a:pt x="5032" y="19197"/>
                    <a:pt x="6740" y="20319"/>
                  </a:cubicBezTo>
                  <a:lnTo>
                    <a:pt x="2472" y="20319"/>
                  </a:lnTo>
                  <a:lnTo>
                    <a:pt x="2472" y="14925"/>
                  </a:lnTo>
                  <a:close/>
                  <a:moveTo>
                    <a:pt x="10685" y="8517"/>
                  </a:moveTo>
                  <a:cubicBezTo>
                    <a:pt x="11112" y="9159"/>
                    <a:pt x="11699" y="9746"/>
                    <a:pt x="12339" y="10280"/>
                  </a:cubicBezTo>
                  <a:cubicBezTo>
                    <a:pt x="13406" y="11027"/>
                    <a:pt x="14686" y="11454"/>
                    <a:pt x="15965" y="11454"/>
                  </a:cubicBezTo>
                  <a:lnTo>
                    <a:pt x="16338" y="11454"/>
                  </a:lnTo>
                  <a:lnTo>
                    <a:pt x="16338" y="14553"/>
                  </a:lnTo>
                  <a:lnTo>
                    <a:pt x="16498" y="14553"/>
                  </a:lnTo>
                  <a:cubicBezTo>
                    <a:pt x="16498" y="17702"/>
                    <a:pt x="13885" y="20319"/>
                    <a:pt x="10738" y="20319"/>
                  </a:cubicBezTo>
                  <a:cubicBezTo>
                    <a:pt x="7645" y="20319"/>
                    <a:pt x="5032" y="17702"/>
                    <a:pt x="5032" y="14553"/>
                  </a:cubicBezTo>
                  <a:lnTo>
                    <a:pt x="5032" y="11454"/>
                  </a:lnTo>
                  <a:lnTo>
                    <a:pt x="5406" y="11454"/>
                  </a:lnTo>
                  <a:cubicBezTo>
                    <a:pt x="6740" y="11454"/>
                    <a:pt x="7965" y="11027"/>
                    <a:pt x="9032" y="10280"/>
                  </a:cubicBezTo>
                  <a:cubicBezTo>
                    <a:pt x="9671" y="9853"/>
                    <a:pt x="10311" y="9212"/>
                    <a:pt x="10685" y="8517"/>
                  </a:cubicBezTo>
                  <a:close/>
                  <a:moveTo>
                    <a:pt x="19006" y="14925"/>
                  </a:moveTo>
                  <a:lnTo>
                    <a:pt x="19006" y="20373"/>
                  </a:lnTo>
                  <a:lnTo>
                    <a:pt x="14738" y="20373"/>
                  </a:lnTo>
                  <a:lnTo>
                    <a:pt x="14738" y="20319"/>
                  </a:lnTo>
                  <a:cubicBezTo>
                    <a:pt x="16444" y="19197"/>
                    <a:pt x="17565" y="17329"/>
                    <a:pt x="17778" y="15246"/>
                  </a:cubicBezTo>
                  <a:cubicBezTo>
                    <a:pt x="18205" y="15246"/>
                    <a:pt x="18631" y="15086"/>
                    <a:pt x="19006" y="14925"/>
                  </a:cubicBezTo>
                  <a:close/>
                  <a:moveTo>
                    <a:pt x="10765" y="0"/>
                  </a:moveTo>
                  <a:cubicBezTo>
                    <a:pt x="10645" y="0"/>
                    <a:pt x="10525" y="27"/>
                    <a:pt x="10418" y="81"/>
                  </a:cubicBezTo>
                  <a:lnTo>
                    <a:pt x="285" y="6436"/>
                  </a:lnTo>
                  <a:cubicBezTo>
                    <a:pt x="19" y="6542"/>
                    <a:pt x="-35" y="6915"/>
                    <a:pt x="19" y="7183"/>
                  </a:cubicBezTo>
                  <a:cubicBezTo>
                    <a:pt x="126" y="7449"/>
                    <a:pt x="392" y="7610"/>
                    <a:pt x="605" y="7610"/>
                  </a:cubicBezTo>
                  <a:lnTo>
                    <a:pt x="1246" y="7610"/>
                  </a:lnTo>
                  <a:lnTo>
                    <a:pt x="1246" y="20959"/>
                  </a:lnTo>
                  <a:cubicBezTo>
                    <a:pt x="1246" y="21334"/>
                    <a:pt x="1512" y="21600"/>
                    <a:pt x="1832" y="21600"/>
                  </a:cubicBezTo>
                  <a:lnTo>
                    <a:pt x="19645" y="21600"/>
                  </a:lnTo>
                  <a:cubicBezTo>
                    <a:pt x="19965" y="21600"/>
                    <a:pt x="20231" y="21334"/>
                    <a:pt x="20231" y="20959"/>
                  </a:cubicBezTo>
                  <a:lnTo>
                    <a:pt x="20231" y="7610"/>
                  </a:lnTo>
                  <a:lnTo>
                    <a:pt x="20818" y="7610"/>
                  </a:lnTo>
                  <a:cubicBezTo>
                    <a:pt x="21084" y="7610"/>
                    <a:pt x="21352" y="7449"/>
                    <a:pt x="21404" y="7183"/>
                  </a:cubicBezTo>
                  <a:cubicBezTo>
                    <a:pt x="21565" y="6915"/>
                    <a:pt x="21511" y="6649"/>
                    <a:pt x="21245" y="6436"/>
                  </a:cubicBezTo>
                  <a:lnTo>
                    <a:pt x="11112" y="81"/>
                  </a:lnTo>
                  <a:cubicBezTo>
                    <a:pt x="11005" y="27"/>
                    <a:pt x="10885" y="0"/>
                    <a:pt x="10765"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75" name="Google Shape;522;p67"/>
          <p:cNvGrpSpPr/>
          <p:nvPr/>
        </p:nvGrpSpPr>
        <p:grpSpPr>
          <a:xfrm>
            <a:off x="6165897" y="2348813"/>
            <a:ext cx="317263" cy="360892"/>
            <a:chOff x="28" y="28"/>
            <a:chExt cx="317262" cy="360891"/>
          </a:xfrm>
        </p:grpSpPr>
        <p:sp>
          <p:nvSpPr>
            <p:cNvPr id="770" name="Google Shape;523;p67"/>
            <p:cNvSpPr/>
            <p:nvPr/>
          </p:nvSpPr>
          <p:spPr>
            <a:xfrm>
              <a:off x="118221" y="263732"/>
              <a:ext cx="79998" cy="33730"/>
            </a:xfrm>
            <a:custGeom>
              <a:avLst/>
              <a:gdLst/>
              <a:ahLst/>
              <a:cxnLst>
                <a:cxn ang="0">
                  <a:pos x="wd2" y="hd2"/>
                </a:cxn>
                <a:cxn ang="5400000">
                  <a:pos x="wd2" y="hd2"/>
                </a:cxn>
                <a:cxn ang="10800000">
                  <a:pos x="wd2" y="hd2"/>
                </a:cxn>
                <a:cxn ang="16200000">
                  <a:pos x="wd2" y="hd2"/>
                </a:cxn>
              </a:cxnLst>
              <a:rect l="0" t="0" r="r" b="b"/>
              <a:pathLst>
                <a:path w="21011" h="21600" fill="norm" stroke="1" extrusionOk="0">
                  <a:moveTo>
                    <a:pt x="2671" y="0"/>
                  </a:moveTo>
                  <a:cubicBezTo>
                    <a:pt x="1993" y="0"/>
                    <a:pt x="1353" y="727"/>
                    <a:pt x="883" y="2144"/>
                  </a:cubicBezTo>
                  <a:cubicBezTo>
                    <a:pt x="-294" y="5014"/>
                    <a:pt x="-294" y="9592"/>
                    <a:pt x="883" y="11881"/>
                  </a:cubicBezTo>
                  <a:cubicBezTo>
                    <a:pt x="3461" y="18167"/>
                    <a:pt x="6985" y="21600"/>
                    <a:pt x="10502" y="21600"/>
                  </a:cubicBezTo>
                  <a:cubicBezTo>
                    <a:pt x="14027" y="21600"/>
                    <a:pt x="17782" y="18167"/>
                    <a:pt x="20129" y="11881"/>
                  </a:cubicBezTo>
                  <a:cubicBezTo>
                    <a:pt x="21306" y="9011"/>
                    <a:pt x="21306" y="4433"/>
                    <a:pt x="20129" y="2144"/>
                  </a:cubicBezTo>
                  <a:cubicBezTo>
                    <a:pt x="19540" y="727"/>
                    <a:pt x="18840" y="0"/>
                    <a:pt x="18162" y="0"/>
                  </a:cubicBezTo>
                  <a:cubicBezTo>
                    <a:pt x="17491" y="0"/>
                    <a:pt x="16843" y="727"/>
                    <a:pt x="16374" y="2144"/>
                  </a:cubicBezTo>
                  <a:cubicBezTo>
                    <a:pt x="14965" y="6158"/>
                    <a:pt x="12618" y="7866"/>
                    <a:pt x="10502" y="7866"/>
                  </a:cubicBezTo>
                  <a:cubicBezTo>
                    <a:pt x="8155" y="7866"/>
                    <a:pt x="6047" y="6158"/>
                    <a:pt x="4638" y="2144"/>
                  </a:cubicBezTo>
                  <a:cubicBezTo>
                    <a:pt x="4050" y="727"/>
                    <a:pt x="3342" y="0"/>
                    <a:pt x="2671"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71" name="Google Shape;524;p67"/>
            <p:cNvSpPr/>
            <p:nvPr/>
          </p:nvSpPr>
          <p:spPr>
            <a:xfrm>
              <a:off x="28" y="28"/>
              <a:ext cx="317263" cy="360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58" y="1489"/>
                  </a:moveTo>
                  <a:lnTo>
                    <a:pt x="17950" y="5019"/>
                  </a:lnTo>
                  <a:cubicBezTo>
                    <a:pt x="16185" y="5019"/>
                    <a:pt x="14724" y="3949"/>
                    <a:pt x="14421" y="2504"/>
                  </a:cubicBezTo>
                  <a:lnTo>
                    <a:pt x="18558" y="1489"/>
                  </a:lnTo>
                  <a:close/>
                  <a:moveTo>
                    <a:pt x="7181" y="2504"/>
                  </a:moveTo>
                  <a:cubicBezTo>
                    <a:pt x="7971" y="2504"/>
                    <a:pt x="8641" y="3039"/>
                    <a:pt x="8641" y="3735"/>
                  </a:cubicBezTo>
                  <a:cubicBezTo>
                    <a:pt x="8641" y="4430"/>
                    <a:pt x="7971" y="5019"/>
                    <a:pt x="7181" y="5019"/>
                  </a:cubicBezTo>
                  <a:cubicBezTo>
                    <a:pt x="6997" y="5019"/>
                    <a:pt x="6754" y="4965"/>
                    <a:pt x="6570" y="4912"/>
                  </a:cubicBezTo>
                  <a:cubicBezTo>
                    <a:pt x="6466" y="4856"/>
                    <a:pt x="6360" y="4832"/>
                    <a:pt x="6258" y="4832"/>
                  </a:cubicBezTo>
                  <a:cubicBezTo>
                    <a:pt x="6070" y="4832"/>
                    <a:pt x="5898" y="4914"/>
                    <a:pt x="5780" y="5019"/>
                  </a:cubicBezTo>
                  <a:cubicBezTo>
                    <a:pt x="5537" y="5233"/>
                    <a:pt x="5475" y="5499"/>
                    <a:pt x="5597" y="5768"/>
                  </a:cubicBezTo>
                  <a:cubicBezTo>
                    <a:pt x="5659" y="5982"/>
                    <a:pt x="5780" y="6141"/>
                    <a:pt x="5780" y="6302"/>
                  </a:cubicBezTo>
                  <a:cubicBezTo>
                    <a:pt x="5780" y="6944"/>
                    <a:pt x="5050" y="7586"/>
                    <a:pt x="4320" y="7586"/>
                  </a:cubicBezTo>
                  <a:cubicBezTo>
                    <a:pt x="3529" y="7586"/>
                    <a:pt x="2860" y="7051"/>
                    <a:pt x="2860" y="6302"/>
                  </a:cubicBezTo>
                  <a:cubicBezTo>
                    <a:pt x="2860" y="5927"/>
                    <a:pt x="3104" y="5606"/>
                    <a:pt x="3225" y="5447"/>
                  </a:cubicBezTo>
                  <a:cubicBezTo>
                    <a:pt x="3469" y="5233"/>
                    <a:pt x="3469" y="4912"/>
                    <a:pt x="3164" y="4644"/>
                  </a:cubicBezTo>
                  <a:cubicBezTo>
                    <a:pt x="3042" y="4430"/>
                    <a:pt x="2798" y="4163"/>
                    <a:pt x="2798" y="3735"/>
                  </a:cubicBezTo>
                  <a:cubicBezTo>
                    <a:pt x="2798" y="3093"/>
                    <a:pt x="3407" y="2504"/>
                    <a:pt x="4259" y="2504"/>
                  </a:cubicBezTo>
                  <a:cubicBezTo>
                    <a:pt x="4685" y="2504"/>
                    <a:pt x="4989" y="2666"/>
                    <a:pt x="5232" y="2825"/>
                  </a:cubicBezTo>
                  <a:cubicBezTo>
                    <a:pt x="5385" y="2932"/>
                    <a:pt x="5553" y="2987"/>
                    <a:pt x="5719" y="2987"/>
                  </a:cubicBezTo>
                  <a:cubicBezTo>
                    <a:pt x="5887" y="2987"/>
                    <a:pt x="6055" y="2932"/>
                    <a:pt x="6205" y="2825"/>
                  </a:cubicBezTo>
                  <a:cubicBezTo>
                    <a:pt x="6449" y="2666"/>
                    <a:pt x="6754" y="2504"/>
                    <a:pt x="7181" y="2504"/>
                  </a:cubicBezTo>
                  <a:close/>
                  <a:moveTo>
                    <a:pt x="13081" y="2880"/>
                  </a:moveTo>
                  <a:cubicBezTo>
                    <a:pt x="13570" y="4858"/>
                    <a:pt x="15516" y="6248"/>
                    <a:pt x="17766" y="6302"/>
                  </a:cubicBezTo>
                  <a:lnTo>
                    <a:pt x="17401" y="8870"/>
                  </a:lnTo>
                  <a:cubicBezTo>
                    <a:pt x="13994" y="8656"/>
                    <a:pt x="11074" y="6516"/>
                    <a:pt x="10223" y="3628"/>
                  </a:cubicBezTo>
                  <a:lnTo>
                    <a:pt x="13081" y="2880"/>
                  </a:lnTo>
                  <a:close/>
                  <a:moveTo>
                    <a:pt x="2798" y="11437"/>
                  </a:moveTo>
                  <a:lnTo>
                    <a:pt x="2798" y="14006"/>
                  </a:lnTo>
                  <a:cubicBezTo>
                    <a:pt x="2009" y="14006"/>
                    <a:pt x="1338" y="13471"/>
                    <a:pt x="1338" y="12722"/>
                  </a:cubicBezTo>
                  <a:cubicBezTo>
                    <a:pt x="1338" y="12078"/>
                    <a:pt x="1947" y="11437"/>
                    <a:pt x="2798" y="11437"/>
                  </a:cubicBezTo>
                  <a:close/>
                  <a:moveTo>
                    <a:pt x="18680" y="11437"/>
                  </a:moveTo>
                  <a:cubicBezTo>
                    <a:pt x="19472" y="11437"/>
                    <a:pt x="20140" y="11972"/>
                    <a:pt x="20140" y="12722"/>
                  </a:cubicBezTo>
                  <a:cubicBezTo>
                    <a:pt x="20140" y="13471"/>
                    <a:pt x="19472" y="14006"/>
                    <a:pt x="18680" y="14006"/>
                  </a:cubicBezTo>
                  <a:lnTo>
                    <a:pt x="18680" y="11437"/>
                  </a:lnTo>
                  <a:close/>
                  <a:moveTo>
                    <a:pt x="9431" y="5447"/>
                  </a:moveTo>
                  <a:cubicBezTo>
                    <a:pt x="10831" y="8121"/>
                    <a:pt x="13873" y="9887"/>
                    <a:pt x="17220" y="10153"/>
                  </a:cubicBezTo>
                  <a:lnTo>
                    <a:pt x="17220" y="14700"/>
                  </a:lnTo>
                  <a:cubicBezTo>
                    <a:pt x="17220" y="17802"/>
                    <a:pt x="14359" y="20371"/>
                    <a:pt x="10769" y="20371"/>
                  </a:cubicBezTo>
                  <a:cubicBezTo>
                    <a:pt x="7181" y="20371"/>
                    <a:pt x="4320" y="17802"/>
                    <a:pt x="4320" y="14647"/>
                  </a:cubicBezTo>
                  <a:lnTo>
                    <a:pt x="4320" y="9511"/>
                  </a:lnTo>
                  <a:cubicBezTo>
                    <a:pt x="4320" y="9297"/>
                    <a:pt x="4320" y="9138"/>
                    <a:pt x="4380" y="8924"/>
                  </a:cubicBezTo>
                  <a:cubicBezTo>
                    <a:pt x="5962" y="8924"/>
                    <a:pt x="7181" y="7800"/>
                    <a:pt x="7181" y="6355"/>
                  </a:cubicBezTo>
                  <a:cubicBezTo>
                    <a:pt x="8092" y="6355"/>
                    <a:pt x="8884" y="6034"/>
                    <a:pt x="9431" y="5447"/>
                  </a:cubicBezTo>
                  <a:close/>
                  <a:moveTo>
                    <a:pt x="19450" y="0"/>
                  </a:moveTo>
                  <a:cubicBezTo>
                    <a:pt x="19375" y="0"/>
                    <a:pt x="19298" y="12"/>
                    <a:pt x="19226" y="44"/>
                  </a:cubicBezTo>
                  <a:lnTo>
                    <a:pt x="9614" y="2452"/>
                  </a:lnTo>
                  <a:cubicBezTo>
                    <a:pt x="9127" y="1703"/>
                    <a:pt x="8214" y="1221"/>
                    <a:pt x="7181" y="1221"/>
                  </a:cubicBezTo>
                  <a:cubicBezTo>
                    <a:pt x="6692" y="1221"/>
                    <a:pt x="6205" y="1328"/>
                    <a:pt x="5780" y="1542"/>
                  </a:cubicBezTo>
                  <a:cubicBezTo>
                    <a:pt x="5294" y="1328"/>
                    <a:pt x="4867" y="1221"/>
                    <a:pt x="4320" y="1221"/>
                  </a:cubicBezTo>
                  <a:cubicBezTo>
                    <a:pt x="2739" y="1221"/>
                    <a:pt x="1400" y="2345"/>
                    <a:pt x="1400" y="3788"/>
                  </a:cubicBezTo>
                  <a:cubicBezTo>
                    <a:pt x="1400" y="4216"/>
                    <a:pt x="1582" y="4644"/>
                    <a:pt x="1825" y="5019"/>
                  </a:cubicBezTo>
                  <a:cubicBezTo>
                    <a:pt x="1582" y="5447"/>
                    <a:pt x="1400" y="5820"/>
                    <a:pt x="1400" y="6302"/>
                  </a:cubicBezTo>
                  <a:cubicBezTo>
                    <a:pt x="1400" y="7265"/>
                    <a:pt x="2009" y="8121"/>
                    <a:pt x="2920" y="8496"/>
                  </a:cubicBezTo>
                  <a:cubicBezTo>
                    <a:pt x="2860" y="8870"/>
                    <a:pt x="2860" y="9138"/>
                    <a:pt x="2860" y="9459"/>
                  </a:cubicBezTo>
                  <a:lnTo>
                    <a:pt x="2860" y="10207"/>
                  </a:lnTo>
                  <a:cubicBezTo>
                    <a:pt x="1279" y="10207"/>
                    <a:pt x="0" y="11330"/>
                    <a:pt x="0" y="12722"/>
                  </a:cubicBezTo>
                  <a:cubicBezTo>
                    <a:pt x="0" y="14112"/>
                    <a:pt x="1279" y="15289"/>
                    <a:pt x="2860" y="15289"/>
                  </a:cubicBezTo>
                  <a:cubicBezTo>
                    <a:pt x="3225" y="18819"/>
                    <a:pt x="6692" y="21600"/>
                    <a:pt x="10769" y="21600"/>
                  </a:cubicBezTo>
                  <a:cubicBezTo>
                    <a:pt x="14908" y="21600"/>
                    <a:pt x="18315" y="18819"/>
                    <a:pt x="18680" y="15289"/>
                  </a:cubicBezTo>
                  <a:cubicBezTo>
                    <a:pt x="20262" y="15289"/>
                    <a:pt x="21600" y="14112"/>
                    <a:pt x="21600" y="12722"/>
                  </a:cubicBezTo>
                  <a:cubicBezTo>
                    <a:pt x="21600" y="11330"/>
                    <a:pt x="20262" y="10207"/>
                    <a:pt x="18680" y="10207"/>
                  </a:cubicBezTo>
                  <a:lnTo>
                    <a:pt x="18680" y="9511"/>
                  </a:lnTo>
                  <a:cubicBezTo>
                    <a:pt x="18740" y="9190"/>
                    <a:pt x="20080" y="1007"/>
                    <a:pt x="20140" y="686"/>
                  </a:cubicBezTo>
                  <a:cubicBezTo>
                    <a:pt x="20140" y="472"/>
                    <a:pt x="20080" y="311"/>
                    <a:pt x="19897" y="151"/>
                  </a:cubicBezTo>
                  <a:cubicBezTo>
                    <a:pt x="19810" y="75"/>
                    <a:pt x="19634" y="0"/>
                    <a:pt x="19450"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72" name="Google Shape;525;p67"/>
            <p:cNvSpPr/>
            <p:nvPr/>
          </p:nvSpPr>
          <p:spPr>
            <a:xfrm>
              <a:off x="106378" y="171453"/>
              <a:ext cx="19659" cy="19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925" y="0"/>
                    <a:pt x="0" y="4925"/>
                    <a:pt x="0" y="10816"/>
                  </a:cubicBezTo>
                  <a:cubicBezTo>
                    <a:pt x="0" y="16706"/>
                    <a:pt x="4925" y="21600"/>
                    <a:pt x="10816" y="21600"/>
                  </a:cubicBezTo>
                  <a:cubicBezTo>
                    <a:pt x="16706" y="21600"/>
                    <a:pt x="21600" y="16706"/>
                    <a:pt x="21600" y="10816"/>
                  </a:cubicBezTo>
                  <a:cubicBezTo>
                    <a:pt x="21600" y="4925"/>
                    <a:pt x="16706" y="0"/>
                    <a:pt x="1081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73" name="Google Shape;526;p67"/>
            <p:cNvSpPr/>
            <p:nvPr/>
          </p:nvSpPr>
          <p:spPr>
            <a:xfrm>
              <a:off x="189494" y="171453"/>
              <a:ext cx="20568" cy="19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62" y="0"/>
                  </a:moveTo>
                  <a:cubicBezTo>
                    <a:pt x="4678" y="0"/>
                    <a:pt x="0" y="4925"/>
                    <a:pt x="0" y="10816"/>
                  </a:cubicBezTo>
                  <a:cubicBezTo>
                    <a:pt x="0" y="16706"/>
                    <a:pt x="4678" y="21600"/>
                    <a:pt x="11262" y="21600"/>
                  </a:cubicBezTo>
                  <a:cubicBezTo>
                    <a:pt x="16893" y="21600"/>
                    <a:pt x="21600" y="16706"/>
                    <a:pt x="21600" y="10816"/>
                  </a:cubicBezTo>
                  <a:cubicBezTo>
                    <a:pt x="21600" y="4925"/>
                    <a:pt x="16893" y="0"/>
                    <a:pt x="1126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74" name="Google Shape;527;p67"/>
            <p:cNvSpPr/>
            <p:nvPr/>
          </p:nvSpPr>
          <p:spPr>
            <a:xfrm>
              <a:off x="126903" y="192019"/>
              <a:ext cx="62592" cy="63459"/>
            </a:xfrm>
            <a:custGeom>
              <a:avLst/>
              <a:gdLst/>
              <a:ahLst/>
              <a:cxnLst>
                <a:cxn ang="0">
                  <a:pos x="wd2" y="hd2"/>
                </a:cxn>
                <a:cxn ang="5400000">
                  <a:pos x="wd2" y="hd2"/>
                </a:cxn>
                <a:cxn ang="10800000">
                  <a:pos x="wd2" y="hd2"/>
                </a:cxn>
                <a:cxn ang="16200000">
                  <a:pos x="wd2" y="hd2"/>
                </a:cxn>
              </a:cxnLst>
              <a:rect l="0" t="0" r="r" b="b"/>
              <a:pathLst>
                <a:path w="21305" h="21600" fill="norm" stroke="1" extrusionOk="0">
                  <a:moveTo>
                    <a:pt x="10655" y="7000"/>
                  </a:moveTo>
                  <a:cubicBezTo>
                    <a:pt x="12480" y="7000"/>
                    <a:pt x="14005" y="8516"/>
                    <a:pt x="14005" y="10341"/>
                  </a:cubicBezTo>
                  <a:cubicBezTo>
                    <a:pt x="14005" y="12475"/>
                    <a:pt x="12480" y="13991"/>
                    <a:pt x="10655" y="13991"/>
                  </a:cubicBezTo>
                  <a:cubicBezTo>
                    <a:pt x="8830" y="13991"/>
                    <a:pt x="7314" y="12475"/>
                    <a:pt x="7314" y="10341"/>
                  </a:cubicBezTo>
                  <a:cubicBezTo>
                    <a:pt x="7005" y="8825"/>
                    <a:pt x="8530" y="7000"/>
                    <a:pt x="10655" y="7000"/>
                  </a:cubicBezTo>
                  <a:close/>
                  <a:moveTo>
                    <a:pt x="10655" y="0"/>
                  </a:moveTo>
                  <a:cubicBezTo>
                    <a:pt x="4572" y="0"/>
                    <a:pt x="14" y="5166"/>
                    <a:pt x="14" y="10950"/>
                  </a:cubicBezTo>
                  <a:cubicBezTo>
                    <a:pt x="-295" y="17033"/>
                    <a:pt x="4572" y="21600"/>
                    <a:pt x="10655" y="21600"/>
                  </a:cubicBezTo>
                  <a:cubicBezTo>
                    <a:pt x="16738" y="21600"/>
                    <a:pt x="21305" y="16424"/>
                    <a:pt x="21305" y="10950"/>
                  </a:cubicBezTo>
                  <a:cubicBezTo>
                    <a:pt x="21305" y="4867"/>
                    <a:pt x="16438" y="0"/>
                    <a:pt x="10655"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78" name="Google Shape;528;p67"/>
          <p:cNvGrpSpPr/>
          <p:nvPr/>
        </p:nvGrpSpPr>
        <p:grpSpPr>
          <a:xfrm>
            <a:off x="5741120" y="1372487"/>
            <a:ext cx="318816" cy="361715"/>
            <a:chOff x="0" y="0"/>
            <a:chExt cx="318815" cy="361714"/>
          </a:xfrm>
        </p:grpSpPr>
        <p:sp>
          <p:nvSpPr>
            <p:cNvPr id="776" name="Google Shape;529;p67"/>
            <p:cNvSpPr/>
            <p:nvPr/>
          </p:nvSpPr>
          <p:spPr>
            <a:xfrm>
              <a:off x="119973" y="285093"/>
              <a:ext cx="80884" cy="33730"/>
            </a:xfrm>
            <a:custGeom>
              <a:avLst/>
              <a:gdLst/>
              <a:ahLst/>
              <a:cxnLst>
                <a:cxn ang="0">
                  <a:pos x="wd2" y="hd2"/>
                </a:cxn>
                <a:cxn ang="5400000">
                  <a:pos x="wd2" y="hd2"/>
                </a:cxn>
                <a:cxn ang="10800000">
                  <a:pos x="wd2" y="hd2"/>
                </a:cxn>
                <a:cxn ang="16200000">
                  <a:pos x="wd2" y="hd2"/>
                </a:cxn>
              </a:cxnLst>
              <a:rect l="0" t="0" r="r" b="b"/>
              <a:pathLst>
                <a:path w="21019" h="21600" fill="norm" stroke="1" extrusionOk="0">
                  <a:moveTo>
                    <a:pt x="2756" y="0"/>
                  </a:moveTo>
                  <a:cubicBezTo>
                    <a:pt x="2033" y="0"/>
                    <a:pt x="1333" y="708"/>
                    <a:pt x="868" y="2144"/>
                  </a:cubicBezTo>
                  <a:cubicBezTo>
                    <a:pt x="-289" y="4996"/>
                    <a:pt x="-289" y="9574"/>
                    <a:pt x="868" y="11863"/>
                  </a:cubicBezTo>
                  <a:cubicBezTo>
                    <a:pt x="3655" y="18167"/>
                    <a:pt x="7142" y="21600"/>
                    <a:pt x="10622" y="21600"/>
                  </a:cubicBezTo>
                  <a:cubicBezTo>
                    <a:pt x="14109" y="21600"/>
                    <a:pt x="17824" y="18167"/>
                    <a:pt x="20146" y="11863"/>
                  </a:cubicBezTo>
                  <a:cubicBezTo>
                    <a:pt x="21311" y="9011"/>
                    <a:pt x="21311" y="4433"/>
                    <a:pt x="20146" y="2144"/>
                  </a:cubicBezTo>
                  <a:cubicBezTo>
                    <a:pt x="19682" y="1290"/>
                    <a:pt x="19040" y="854"/>
                    <a:pt x="18377" y="854"/>
                  </a:cubicBezTo>
                  <a:cubicBezTo>
                    <a:pt x="17706" y="854"/>
                    <a:pt x="17013" y="1290"/>
                    <a:pt x="16431" y="2144"/>
                  </a:cubicBezTo>
                  <a:cubicBezTo>
                    <a:pt x="14802" y="6140"/>
                    <a:pt x="12479" y="7866"/>
                    <a:pt x="10622" y="7866"/>
                  </a:cubicBezTo>
                  <a:cubicBezTo>
                    <a:pt x="8299" y="7866"/>
                    <a:pt x="6213" y="6140"/>
                    <a:pt x="4820" y="2144"/>
                  </a:cubicBezTo>
                  <a:cubicBezTo>
                    <a:pt x="4237" y="708"/>
                    <a:pt x="3485" y="0"/>
                    <a:pt x="275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77" name="Google Shape;530;p67"/>
            <p:cNvSpPr/>
            <p:nvPr/>
          </p:nvSpPr>
          <p:spPr>
            <a:xfrm>
              <a:off x="0" y="0"/>
              <a:ext cx="318816" cy="361715"/>
            </a:xfrm>
            <a:custGeom>
              <a:avLst/>
              <a:gdLst/>
              <a:ahLst/>
              <a:cxnLst>
                <a:cxn ang="0">
                  <a:pos x="wd2" y="hd2"/>
                </a:cxn>
                <a:cxn ang="5400000">
                  <a:pos x="wd2" y="hd2"/>
                </a:cxn>
                <a:cxn ang="10800000">
                  <a:pos x="wd2" y="hd2"/>
                </a:cxn>
                <a:cxn ang="16200000">
                  <a:pos x="wd2" y="hd2"/>
                </a:cxn>
              </a:cxnLst>
              <a:rect l="0" t="0" r="r" b="b"/>
              <a:pathLst>
                <a:path w="20996" h="21600" fill="norm" stroke="1" extrusionOk="0">
                  <a:moveTo>
                    <a:pt x="10535" y="1333"/>
                  </a:moveTo>
                  <a:cubicBezTo>
                    <a:pt x="11211" y="1333"/>
                    <a:pt x="11889" y="1560"/>
                    <a:pt x="12418" y="2014"/>
                  </a:cubicBezTo>
                  <a:cubicBezTo>
                    <a:pt x="12506" y="2134"/>
                    <a:pt x="12695" y="2194"/>
                    <a:pt x="12881" y="2194"/>
                  </a:cubicBezTo>
                  <a:cubicBezTo>
                    <a:pt x="12945" y="2194"/>
                    <a:pt x="13007" y="2187"/>
                    <a:pt x="13066" y="2173"/>
                  </a:cubicBezTo>
                  <a:cubicBezTo>
                    <a:pt x="13296" y="2121"/>
                    <a:pt x="13530" y="2097"/>
                    <a:pt x="13758" y="2097"/>
                  </a:cubicBezTo>
                  <a:cubicBezTo>
                    <a:pt x="14929" y="2097"/>
                    <a:pt x="16007" y="2758"/>
                    <a:pt x="16302" y="3828"/>
                  </a:cubicBezTo>
                  <a:cubicBezTo>
                    <a:pt x="16362" y="4042"/>
                    <a:pt x="16537" y="4255"/>
                    <a:pt x="16833" y="4309"/>
                  </a:cubicBezTo>
                  <a:cubicBezTo>
                    <a:pt x="18245" y="4630"/>
                    <a:pt x="19011" y="5963"/>
                    <a:pt x="18658" y="7243"/>
                  </a:cubicBezTo>
                  <a:cubicBezTo>
                    <a:pt x="18598" y="7457"/>
                    <a:pt x="18658" y="7725"/>
                    <a:pt x="18833" y="7831"/>
                  </a:cubicBezTo>
                  <a:cubicBezTo>
                    <a:pt x="19835" y="8792"/>
                    <a:pt x="19835" y="10286"/>
                    <a:pt x="18833" y="11246"/>
                  </a:cubicBezTo>
                  <a:cubicBezTo>
                    <a:pt x="18716" y="11301"/>
                    <a:pt x="18658" y="11353"/>
                    <a:pt x="18658" y="11514"/>
                  </a:cubicBezTo>
                  <a:cubicBezTo>
                    <a:pt x="18363" y="11460"/>
                    <a:pt x="18245" y="11460"/>
                    <a:pt x="17479" y="11460"/>
                  </a:cubicBezTo>
                  <a:cubicBezTo>
                    <a:pt x="16833" y="10713"/>
                    <a:pt x="15891" y="10179"/>
                    <a:pt x="14714" y="10179"/>
                  </a:cubicBezTo>
                  <a:cubicBezTo>
                    <a:pt x="11889" y="10179"/>
                    <a:pt x="9416" y="8417"/>
                    <a:pt x="8652" y="6017"/>
                  </a:cubicBezTo>
                  <a:cubicBezTo>
                    <a:pt x="8607" y="5771"/>
                    <a:pt x="8319" y="5588"/>
                    <a:pt x="8002" y="5588"/>
                  </a:cubicBezTo>
                  <a:cubicBezTo>
                    <a:pt x="7906" y="5588"/>
                    <a:pt x="7805" y="5605"/>
                    <a:pt x="7710" y="5643"/>
                  </a:cubicBezTo>
                  <a:cubicBezTo>
                    <a:pt x="6298" y="6176"/>
                    <a:pt x="5061" y="7030"/>
                    <a:pt x="4177" y="8151"/>
                  </a:cubicBezTo>
                  <a:cubicBezTo>
                    <a:pt x="3413" y="9166"/>
                    <a:pt x="2943" y="10286"/>
                    <a:pt x="2825" y="11514"/>
                  </a:cubicBezTo>
                  <a:cubicBezTo>
                    <a:pt x="2707" y="11514"/>
                    <a:pt x="2530" y="11514"/>
                    <a:pt x="2412" y="11567"/>
                  </a:cubicBezTo>
                  <a:cubicBezTo>
                    <a:pt x="2412" y="11353"/>
                    <a:pt x="2354" y="11301"/>
                    <a:pt x="2236" y="11246"/>
                  </a:cubicBezTo>
                  <a:cubicBezTo>
                    <a:pt x="1235" y="10286"/>
                    <a:pt x="1235" y="8792"/>
                    <a:pt x="2236" y="7831"/>
                  </a:cubicBezTo>
                  <a:cubicBezTo>
                    <a:pt x="2412" y="7725"/>
                    <a:pt x="2472" y="7457"/>
                    <a:pt x="2412" y="7243"/>
                  </a:cubicBezTo>
                  <a:cubicBezTo>
                    <a:pt x="2059" y="5963"/>
                    <a:pt x="2825" y="4630"/>
                    <a:pt x="4237" y="4309"/>
                  </a:cubicBezTo>
                  <a:cubicBezTo>
                    <a:pt x="4473" y="4255"/>
                    <a:pt x="4708" y="4096"/>
                    <a:pt x="4766" y="3828"/>
                  </a:cubicBezTo>
                  <a:cubicBezTo>
                    <a:pt x="5063" y="2758"/>
                    <a:pt x="6139" y="2097"/>
                    <a:pt x="7310" y="2097"/>
                  </a:cubicBezTo>
                  <a:cubicBezTo>
                    <a:pt x="7540" y="2097"/>
                    <a:pt x="7774" y="2121"/>
                    <a:pt x="8003" y="2173"/>
                  </a:cubicBezTo>
                  <a:cubicBezTo>
                    <a:pt x="8063" y="2187"/>
                    <a:pt x="8125" y="2194"/>
                    <a:pt x="8188" y="2194"/>
                  </a:cubicBezTo>
                  <a:cubicBezTo>
                    <a:pt x="8375" y="2194"/>
                    <a:pt x="8562" y="2134"/>
                    <a:pt x="8652" y="2014"/>
                  </a:cubicBezTo>
                  <a:cubicBezTo>
                    <a:pt x="9180" y="1560"/>
                    <a:pt x="9859" y="1333"/>
                    <a:pt x="10535" y="1333"/>
                  </a:cubicBezTo>
                  <a:close/>
                  <a:moveTo>
                    <a:pt x="7650" y="7030"/>
                  </a:moveTo>
                  <a:cubicBezTo>
                    <a:pt x="8416" y="8953"/>
                    <a:pt x="10182" y="10447"/>
                    <a:pt x="12360" y="11033"/>
                  </a:cubicBezTo>
                  <a:cubicBezTo>
                    <a:pt x="11830" y="11460"/>
                    <a:pt x="11534" y="12048"/>
                    <a:pt x="11359" y="12634"/>
                  </a:cubicBezTo>
                  <a:lnTo>
                    <a:pt x="9769" y="12634"/>
                  </a:lnTo>
                  <a:lnTo>
                    <a:pt x="9769" y="12688"/>
                  </a:lnTo>
                  <a:cubicBezTo>
                    <a:pt x="9476" y="11246"/>
                    <a:pt x="8003" y="10179"/>
                    <a:pt x="6356" y="10179"/>
                  </a:cubicBezTo>
                  <a:cubicBezTo>
                    <a:pt x="5650" y="10179"/>
                    <a:pt x="5061" y="10393"/>
                    <a:pt x="4473" y="10713"/>
                  </a:cubicBezTo>
                  <a:cubicBezTo>
                    <a:pt x="4884" y="9166"/>
                    <a:pt x="6003" y="7831"/>
                    <a:pt x="7650" y="7030"/>
                  </a:cubicBezTo>
                  <a:close/>
                  <a:moveTo>
                    <a:pt x="6356" y="11460"/>
                  </a:moveTo>
                  <a:cubicBezTo>
                    <a:pt x="7533" y="11460"/>
                    <a:pt x="8416" y="12314"/>
                    <a:pt x="8416" y="13328"/>
                  </a:cubicBezTo>
                  <a:cubicBezTo>
                    <a:pt x="8416" y="14289"/>
                    <a:pt x="7475" y="15197"/>
                    <a:pt x="6356" y="15197"/>
                  </a:cubicBezTo>
                  <a:cubicBezTo>
                    <a:pt x="5179" y="15197"/>
                    <a:pt x="4295" y="14289"/>
                    <a:pt x="4295" y="13328"/>
                  </a:cubicBezTo>
                  <a:cubicBezTo>
                    <a:pt x="4295" y="12314"/>
                    <a:pt x="5179" y="11460"/>
                    <a:pt x="6356" y="11460"/>
                  </a:cubicBezTo>
                  <a:close/>
                  <a:moveTo>
                    <a:pt x="14772" y="11460"/>
                  </a:moveTo>
                  <a:cubicBezTo>
                    <a:pt x="15949" y="11460"/>
                    <a:pt x="16833" y="12314"/>
                    <a:pt x="16833" y="13328"/>
                  </a:cubicBezTo>
                  <a:cubicBezTo>
                    <a:pt x="16833" y="14289"/>
                    <a:pt x="15891" y="15197"/>
                    <a:pt x="14772" y="15197"/>
                  </a:cubicBezTo>
                  <a:cubicBezTo>
                    <a:pt x="13595" y="15197"/>
                    <a:pt x="12713" y="14289"/>
                    <a:pt x="12713" y="13328"/>
                  </a:cubicBezTo>
                  <a:cubicBezTo>
                    <a:pt x="12713" y="12314"/>
                    <a:pt x="13595" y="11460"/>
                    <a:pt x="14772" y="11460"/>
                  </a:cubicBezTo>
                  <a:close/>
                  <a:moveTo>
                    <a:pt x="2943" y="12688"/>
                  </a:moveTo>
                  <a:lnTo>
                    <a:pt x="2943" y="15249"/>
                  </a:lnTo>
                  <a:cubicBezTo>
                    <a:pt x="2119" y="15249"/>
                    <a:pt x="1530" y="14663"/>
                    <a:pt x="1530" y="13969"/>
                  </a:cubicBezTo>
                  <a:cubicBezTo>
                    <a:pt x="1530" y="13328"/>
                    <a:pt x="2177" y="12688"/>
                    <a:pt x="2943" y="12688"/>
                  </a:cubicBezTo>
                  <a:close/>
                  <a:moveTo>
                    <a:pt x="18245" y="12688"/>
                  </a:moveTo>
                  <a:cubicBezTo>
                    <a:pt x="18951" y="12688"/>
                    <a:pt x="19599" y="13222"/>
                    <a:pt x="19599" y="13969"/>
                  </a:cubicBezTo>
                  <a:cubicBezTo>
                    <a:pt x="19599" y="14663"/>
                    <a:pt x="18951" y="15249"/>
                    <a:pt x="18245" y="15249"/>
                  </a:cubicBezTo>
                  <a:lnTo>
                    <a:pt x="18245" y="12688"/>
                  </a:lnTo>
                  <a:close/>
                  <a:moveTo>
                    <a:pt x="11299" y="13914"/>
                  </a:moveTo>
                  <a:cubicBezTo>
                    <a:pt x="11594" y="15356"/>
                    <a:pt x="13066" y="16423"/>
                    <a:pt x="14714" y="16423"/>
                  </a:cubicBezTo>
                  <a:cubicBezTo>
                    <a:pt x="15538" y="16423"/>
                    <a:pt x="16184" y="16157"/>
                    <a:pt x="16773" y="15837"/>
                  </a:cubicBezTo>
                  <a:lnTo>
                    <a:pt x="16773" y="17170"/>
                  </a:lnTo>
                  <a:lnTo>
                    <a:pt x="16833" y="17170"/>
                  </a:lnTo>
                  <a:cubicBezTo>
                    <a:pt x="16833" y="18932"/>
                    <a:pt x="15303" y="20319"/>
                    <a:pt x="13360" y="20319"/>
                  </a:cubicBezTo>
                  <a:lnTo>
                    <a:pt x="7768" y="20319"/>
                  </a:lnTo>
                  <a:cubicBezTo>
                    <a:pt x="5885" y="20319"/>
                    <a:pt x="4295" y="18932"/>
                    <a:pt x="4295" y="17170"/>
                  </a:cubicBezTo>
                  <a:lnTo>
                    <a:pt x="4295" y="15837"/>
                  </a:lnTo>
                  <a:cubicBezTo>
                    <a:pt x="4884" y="16264"/>
                    <a:pt x="5650" y="16423"/>
                    <a:pt x="6356" y="16423"/>
                  </a:cubicBezTo>
                  <a:cubicBezTo>
                    <a:pt x="8063" y="16423"/>
                    <a:pt x="9476" y="15356"/>
                    <a:pt x="9769" y="13914"/>
                  </a:cubicBezTo>
                  <a:close/>
                  <a:moveTo>
                    <a:pt x="10527" y="0"/>
                  </a:moveTo>
                  <a:cubicBezTo>
                    <a:pt x="9623" y="0"/>
                    <a:pt x="8710" y="280"/>
                    <a:pt x="7946" y="840"/>
                  </a:cubicBezTo>
                  <a:cubicBezTo>
                    <a:pt x="7720" y="810"/>
                    <a:pt x="7497" y="794"/>
                    <a:pt x="7277" y="794"/>
                  </a:cubicBezTo>
                  <a:cubicBezTo>
                    <a:pt x="5595" y="794"/>
                    <a:pt x="4103" y="1679"/>
                    <a:pt x="3531" y="3188"/>
                  </a:cubicBezTo>
                  <a:cubicBezTo>
                    <a:pt x="1766" y="3776"/>
                    <a:pt x="647" y="5483"/>
                    <a:pt x="942" y="7191"/>
                  </a:cubicBezTo>
                  <a:cubicBezTo>
                    <a:pt x="-295" y="8524"/>
                    <a:pt x="-295" y="10447"/>
                    <a:pt x="942" y="11834"/>
                  </a:cubicBezTo>
                  <a:cubicBezTo>
                    <a:pt x="942" y="11887"/>
                    <a:pt x="942" y="12048"/>
                    <a:pt x="882" y="12100"/>
                  </a:cubicBezTo>
                  <a:cubicBezTo>
                    <a:pt x="353" y="12581"/>
                    <a:pt x="0" y="13222"/>
                    <a:pt x="0" y="13914"/>
                  </a:cubicBezTo>
                  <a:cubicBezTo>
                    <a:pt x="0" y="15303"/>
                    <a:pt x="1235" y="16423"/>
                    <a:pt x="2765" y="16423"/>
                  </a:cubicBezTo>
                  <a:lnTo>
                    <a:pt x="2765" y="17170"/>
                  </a:lnTo>
                  <a:cubicBezTo>
                    <a:pt x="2765" y="19625"/>
                    <a:pt x="5001" y="21600"/>
                    <a:pt x="7650" y="21600"/>
                  </a:cubicBezTo>
                  <a:lnTo>
                    <a:pt x="13242" y="21600"/>
                  </a:lnTo>
                  <a:cubicBezTo>
                    <a:pt x="15949" y="21600"/>
                    <a:pt x="18069" y="19572"/>
                    <a:pt x="18069" y="17170"/>
                  </a:cubicBezTo>
                  <a:lnTo>
                    <a:pt x="18069" y="16423"/>
                  </a:lnTo>
                  <a:cubicBezTo>
                    <a:pt x="19657" y="16423"/>
                    <a:pt x="20894" y="15303"/>
                    <a:pt x="20894" y="13914"/>
                  </a:cubicBezTo>
                  <a:cubicBezTo>
                    <a:pt x="21012" y="13222"/>
                    <a:pt x="20659" y="12581"/>
                    <a:pt x="20128" y="12100"/>
                  </a:cubicBezTo>
                  <a:cubicBezTo>
                    <a:pt x="20128" y="12048"/>
                    <a:pt x="20128" y="11887"/>
                    <a:pt x="20070" y="11834"/>
                  </a:cubicBezTo>
                  <a:cubicBezTo>
                    <a:pt x="21305" y="10499"/>
                    <a:pt x="21305" y="8578"/>
                    <a:pt x="20070" y="7191"/>
                  </a:cubicBezTo>
                  <a:cubicBezTo>
                    <a:pt x="20363" y="5429"/>
                    <a:pt x="19304" y="3776"/>
                    <a:pt x="17479" y="3188"/>
                  </a:cubicBezTo>
                  <a:cubicBezTo>
                    <a:pt x="16902" y="1758"/>
                    <a:pt x="15291" y="798"/>
                    <a:pt x="13655" y="798"/>
                  </a:cubicBezTo>
                  <a:cubicBezTo>
                    <a:pt x="13459" y="798"/>
                    <a:pt x="13261" y="811"/>
                    <a:pt x="13066" y="840"/>
                  </a:cubicBezTo>
                  <a:cubicBezTo>
                    <a:pt x="12330" y="280"/>
                    <a:pt x="11432" y="0"/>
                    <a:pt x="10527"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84" name="Google Shape;531;p67"/>
          <p:cNvGrpSpPr/>
          <p:nvPr/>
        </p:nvGrpSpPr>
        <p:grpSpPr>
          <a:xfrm>
            <a:off x="4823483" y="1373714"/>
            <a:ext cx="361063" cy="359276"/>
            <a:chOff x="0" y="28"/>
            <a:chExt cx="361061" cy="359274"/>
          </a:xfrm>
        </p:grpSpPr>
        <p:sp>
          <p:nvSpPr>
            <p:cNvPr id="779" name="Google Shape;532;p67"/>
            <p:cNvSpPr/>
            <p:nvPr/>
          </p:nvSpPr>
          <p:spPr>
            <a:xfrm>
              <a:off x="138759" y="242457"/>
              <a:ext cx="79976" cy="33730"/>
            </a:xfrm>
            <a:custGeom>
              <a:avLst/>
              <a:gdLst/>
              <a:ahLst/>
              <a:cxnLst>
                <a:cxn ang="0">
                  <a:pos x="wd2" y="hd2"/>
                </a:cxn>
                <a:cxn ang="5400000">
                  <a:pos x="wd2" y="hd2"/>
                </a:cxn>
                <a:cxn ang="10800000">
                  <a:pos x="wd2" y="hd2"/>
                </a:cxn>
                <a:cxn ang="16200000">
                  <a:pos x="wd2" y="hd2"/>
                </a:cxn>
              </a:cxnLst>
              <a:rect l="0" t="0" r="r" b="b"/>
              <a:pathLst>
                <a:path w="21013" h="21600" fill="norm" stroke="1" extrusionOk="0">
                  <a:moveTo>
                    <a:pt x="2672" y="0"/>
                  </a:moveTo>
                  <a:cubicBezTo>
                    <a:pt x="1994" y="0"/>
                    <a:pt x="1353" y="708"/>
                    <a:pt x="884" y="2144"/>
                  </a:cubicBezTo>
                  <a:cubicBezTo>
                    <a:pt x="-294" y="4996"/>
                    <a:pt x="-294" y="9011"/>
                    <a:pt x="884" y="11300"/>
                  </a:cubicBezTo>
                  <a:cubicBezTo>
                    <a:pt x="3463" y="17585"/>
                    <a:pt x="6988" y="21600"/>
                    <a:pt x="10506" y="21600"/>
                  </a:cubicBezTo>
                  <a:cubicBezTo>
                    <a:pt x="14263" y="21600"/>
                    <a:pt x="17788" y="17585"/>
                    <a:pt x="20136" y="11300"/>
                  </a:cubicBezTo>
                  <a:cubicBezTo>
                    <a:pt x="21306" y="8429"/>
                    <a:pt x="21306" y="4433"/>
                    <a:pt x="20136" y="2144"/>
                  </a:cubicBezTo>
                  <a:cubicBezTo>
                    <a:pt x="19786" y="999"/>
                    <a:pt x="19137" y="418"/>
                    <a:pt x="18436" y="418"/>
                  </a:cubicBezTo>
                  <a:cubicBezTo>
                    <a:pt x="17728" y="418"/>
                    <a:pt x="16968" y="999"/>
                    <a:pt x="16379" y="2144"/>
                  </a:cubicBezTo>
                  <a:cubicBezTo>
                    <a:pt x="14971" y="5577"/>
                    <a:pt x="12623" y="7866"/>
                    <a:pt x="10506" y="7866"/>
                  </a:cubicBezTo>
                  <a:cubicBezTo>
                    <a:pt x="8158" y="7866"/>
                    <a:pt x="6049" y="5577"/>
                    <a:pt x="4640" y="2144"/>
                  </a:cubicBezTo>
                  <a:cubicBezTo>
                    <a:pt x="4051" y="708"/>
                    <a:pt x="3343" y="0"/>
                    <a:pt x="267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80" name="Google Shape;533;p67"/>
            <p:cNvSpPr/>
            <p:nvPr/>
          </p:nvSpPr>
          <p:spPr>
            <a:xfrm>
              <a:off x="126916" y="170715"/>
              <a:ext cx="19659" cy="20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894" y="0"/>
                    <a:pt x="0" y="4707"/>
                    <a:pt x="0" y="10338"/>
                  </a:cubicBezTo>
                  <a:cubicBezTo>
                    <a:pt x="0" y="15969"/>
                    <a:pt x="4894" y="21600"/>
                    <a:pt x="10816" y="21600"/>
                  </a:cubicBezTo>
                  <a:cubicBezTo>
                    <a:pt x="16706" y="21600"/>
                    <a:pt x="21600" y="15969"/>
                    <a:pt x="21600" y="10338"/>
                  </a:cubicBezTo>
                  <a:cubicBezTo>
                    <a:pt x="21600" y="4707"/>
                    <a:pt x="16706" y="0"/>
                    <a:pt x="1081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81" name="Google Shape;534;p67"/>
            <p:cNvSpPr/>
            <p:nvPr/>
          </p:nvSpPr>
          <p:spPr>
            <a:xfrm>
              <a:off x="210912" y="170715"/>
              <a:ext cx="20567" cy="20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62" y="0"/>
                  </a:moveTo>
                  <a:cubicBezTo>
                    <a:pt x="5631" y="0"/>
                    <a:pt x="0" y="4707"/>
                    <a:pt x="0" y="10338"/>
                  </a:cubicBezTo>
                  <a:cubicBezTo>
                    <a:pt x="0" y="15969"/>
                    <a:pt x="5631" y="21600"/>
                    <a:pt x="11262" y="21600"/>
                  </a:cubicBezTo>
                  <a:cubicBezTo>
                    <a:pt x="16922" y="21600"/>
                    <a:pt x="21600" y="15969"/>
                    <a:pt x="21600" y="10338"/>
                  </a:cubicBezTo>
                  <a:cubicBezTo>
                    <a:pt x="21600" y="4707"/>
                    <a:pt x="16922" y="0"/>
                    <a:pt x="1126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82" name="Google Shape;535;p67"/>
            <p:cNvSpPr/>
            <p:nvPr/>
          </p:nvSpPr>
          <p:spPr>
            <a:xfrm>
              <a:off x="-1" y="28"/>
              <a:ext cx="361063" cy="359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47" y="1289"/>
                  </a:moveTo>
                  <a:cubicBezTo>
                    <a:pt x="14917" y="1289"/>
                    <a:pt x="18552" y="4567"/>
                    <a:pt x="18981" y="8705"/>
                  </a:cubicBezTo>
                  <a:cubicBezTo>
                    <a:pt x="18981" y="8920"/>
                    <a:pt x="19141" y="9135"/>
                    <a:pt x="19302" y="9187"/>
                  </a:cubicBezTo>
                  <a:cubicBezTo>
                    <a:pt x="19944" y="9510"/>
                    <a:pt x="20317" y="10209"/>
                    <a:pt x="20317" y="10854"/>
                  </a:cubicBezTo>
                  <a:cubicBezTo>
                    <a:pt x="20317" y="11391"/>
                    <a:pt x="20051" y="12036"/>
                    <a:pt x="19676" y="12358"/>
                  </a:cubicBezTo>
                  <a:cubicBezTo>
                    <a:pt x="19248" y="12573"/>
                    <a:pt x="19248" y="13003"/>
                    <a:pt x="19569" y="13272"/>
                  </a:cubicBezTo>
                  <a:cubicBezTo>
                    <a:pt x="19996" y="13702"/>
                    <a:pt x="20264" y="14185"/>
                    <a:pt x="20264" y="14722"/>
                  </a:cubicBezTo>
                  <a:cubicBezTo>
                    <a:pt x="20264" y="15259"/>
                    <a:pt x="20051" y="15796"/>
                    <a:pt x="19569" y="16119"/>
                  </a:cubicBezTo>
                  <a:cubicBezTo>
                    <a:pt x="19302" y="16388"/>
                    <a:pt x="19302" y="16763"/>
                    <a:pt x="19569" y="17033"/>
                  </a:cubicBezTo>
                  <a:cubicBezTo>
                    <a:pt x="19996" y="17462"/>
                    <a:pt x="20264" y="17947"/>
                    <a:pt x="20264" y="18484"/>
                  </a:cubicBezTo>
                  <a:cubicBezTo>
                    <a:pt x="20264" y="19504"/>
                    <a:pt x="19409" y="20364"/>
                    <a:pt x="18393" y="20364"/>
                  </a:cubicBezTo>
                  <a:lnTo>
                    <a:pt x="3102" y="20364"/>
                  </a:lnTo>
                  <a:cubicBezTo>
                    <a:pt x="2031" y="20364"/>
                    <a:pt x="1230" y="19451"/>
                    <a:pt x="1230" y="18484"/>
                  </a:cubicBezTo>
                  <a:cubicBezTo>
                    <a:pt x="1230" y="17892"/>
                    <a:pt x="1390" y="17408"/>
                    <a:pt x="1872" y="17033"/>
                  </a:cubicBezTo>
                  <a:cubicBezTo>
                    <a:pt x="2138" y="16763"/>
                    <a:pt x="2138" y="16388"/>
                    <a:pt x="1872" y="16119"/>
                  </a:cubicBezTo>
                  <a:cubicBezTo>
                    <a:pt x="1497" y="15689"/>
                    <a:pt x="1230" y="15206"/>
                    <a:pt x="1230" y="14722"/>
                  </a:cubicBezTo>
                  <a:cubicBezTo>
                    <a:pt x="1230" y="14185"/>
                    <a:pt x="1390" y="13647"/>
                    <a:pt x="1872" y="13272"/>
                  </a:cubicBezTo>
                  <a:cubicBezTo>
                    <a:pt x="2138" y="13003"/>
                    <a:pt x="2138" y="12627"/>
                    <a:pt x="1872" y="12358"/>
                  </a:cubicBezTo>
                  <a:cubicBezTo>
                    <a:pt x="1497" y="12036"/>
                    <a:pt x="1230" y="11391"/>
                    <a:pt x="1230" y="10854"/>
                  </a:cubicBezTo>
                  <a:cubicBezTo>
                    <a:pt x="1230" y="10209"/>
                    <a:pt x="1604" y="9510"/>
                    <a:pt x="2193" y="9187"/>
                  </a:cubicBezTo>
                  <a:cubicBezTo>
                    <a:pt x="2406" y="9135"/>
                    <a:pt x="2566" y="8920"/>
                    <a:pt x="2566" y="8705"/>
                  </a:cubicBezTo>
                  <a:cubicBezTo>
                    <a:pt x="2995" y="4567"/>
                    <a:pt x="6630" y="1289"/>
                    <a:pt x="10747" y="1289"/>
                  </a:cubicBezTo>
                  <a:close/>
                  <a:moveTo>
                    <a:pt x="10747" y="0"/>
                  </a:moveTo>
                  <a:cubicBezTo>
                    <a:pt x="5935" y="0"/>
                    <a:pt x="1924" y="3600"/>
                    <a:pt x="1337" y="8275"/>
                  </a:cubicBezTo>
                  <a:cubicBezTo>
                    <a:pt x="482" y="8865"/>
                    <a:pt x="0" y="9779"/>
                    <a:pt x="0" y="10854"/>
                  </a:cubicBezTo>
                  <a:cubicBezTo>
                    <a:pt x="0" y="11551"/>
                    <a:pt x="268" y="12305"/>
                    <a:pt x="696" y="12842"/>
                  </a:cubicBezTo>
                  <a:cubicBezTo>
                    <a:pt x="268" y="13380"/>
                    <a:pt x="0" y="14024"/>
                    <a:pt x="0" y="14722"/>
                  </a:cubicBezTo>
                  <a:cubicBezTo>
                    <a:pt x="0" y="15366"/>
                    <a:pt x="214" y="16066"/>
                    <a:pt x="696" y="16603"/>
                  </a:cubicBezTo>
                  <a:cubicBezTo>
                    <a:pt x="268" y="17140"/>
                    <a:pt x="0" y="17785"/>
                    <a:pt x="0" y="18484"/>
                  </a:cubicBezTo>
                  <a:cubicBezTo>
                    <a:pt x="0" y="20203"/>
                    <a:pt x="1390" y="21600"/>
                    <a:pt x="3155" y="21600"/>
                  </a:cubicBezTo>
                  <a:lnTo>
                    <a:pt x="18445" y="21600"/>
                  </a:lnTo>
                  <a:cubicBezTo>
                    <a:pt x="20210" y="21600"/>
                    <a:pt x="21600" y="20203"/>
                    <a:pt x="21600" y="18484"/>
                  </a:cubicBezTo>
                  <a:cubicBezTo>
                    <a:pt x="21600" y="17785"/>
                    <a:pt x="21386" y="17140"/>
                    <a:pt x="20906" y="16603"/>
                  </a:cubicBezTo>
                  <a:cubicBezTo>
                    <a:pt x="21334" y="16066"/>
                    <a:pt x="21600" y="15366"/>
                    <a:pt x="21600" y="14722"/>
                  </a:cubicBezTo>
                  <a:cubicBezTo>
                    <a:pt x="21440" y="14024"/>
                    <a:pt x="21279" y="13380"/>
                    <a:pt x="20852" y="12842"/>
                  </a:cubicBezTo>
                  <a:cubicBezTo>
                    <a:pt x="21279" y="12305"/>
                    <a:pt x="21547" y="11551"/>
                    <a:pt x="21547" y="10854"/>
                  </a:cubicBezTo>
                  <a:cubicBezTo>
                    <a:pt x="21547" y="9887"/>
                    <a:pt x="21013" y="8865"/>
                    <a:pt x="20210" y="8275"/>
                  </a:cubicBezTo>
                  <a:cubicBezTo>
                    <a:pt x="19516" y="3600"/>
                    <a:pt x="15506" y="0"/>
                    <a:pt x="10747"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83" name="Google Shape;536;p67"/>
            <p:cNvSpPr/>
            <p:nvPr/>
          </p:nvSpPr>
          <p:spPr>
            <a:xfrm>
              <a:off x="62578" y="63486"/>
              <a:ext cx="232359" cy="2555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83" y="3474"/>
                  </a:moveTo>
                  <a:cubicBezTo>
                    <a:pt x="11629" y="4833"/>
                    <a:pt x="12711" y="5967"/>
                    <a:pt x="13955" y="6796"/>
                  </a:cubicBezTo>
                  <a:cubicBezTo>
                    <a:pt x="15619" y="8005"/>
                    <a:pt x="17695" y="8686"/>
                    <a:pt x="19773" y="8837"/>
                  </a:cubicBezTo>
                  <a:cubicBezTo>
                    <a:pt x="19773" y="9139"/>
                    <a:pt x="19854" y="9515"/>
                    <a:pt x="19854" y="9817"/>
                  </a:cubicBezTo>
                  <a:lnTo>
                    <a:pt x="19854" y="13519"/>
                  </a:lnTo>
                  <a:lnTo>
                    <a:pt x="19606" y="13519"/>
                  </a:lnTo>
                  <a:cubicBezTo>
                    <a:pt x="19606" y="16992"/>
                    <a:pt x="16532" y="19713"/>
                    <a:pt x="12792" y="19713"/>
                  </a:cubicBezTo>
                  <a:lnTo>
                    <a:pt x="8805" y="19713"/>
                  </a:lnTo>
                  <a:cubicBezTo>
                    <a:pt x="4984" y="19713"/>
                    <a:pt x="1994" y="16918"/>
                    <a:pt x="1994" y="13519"/>
                  </a:cubicBezTo>
                  <a:lnTo>
                    <a:pt x="1994" y="9817"/>
                  </a:lnTo>
                  <a:cubicBezTo>
                    <a:pt x="1994" y="9515"/>
                    <a:pt x="1994" y="9139"/>
                    <a:pt x="2075" y="8837"/>
                  </a:cubicBezTo>
                  <a:cubicBezTo>
                    <a:pt x="4153" y="8686"/>
                    <a:pt x="6229" y="8005"/>
                    <a:pt x="7893" y="6796"/>
                  </a:cubicBezTo>
                  <a:cubicBezTo>
                    <a:pt x="9137" y="5816"/>
                    <a:pt x="10219" y="4682"/>
                    <a:pt x="10883" y="3474"/>
                  </a:cubicBezTo>
                  <a:close/>
                  <a:moveTo>
                    <a:pt x="10799" y="0"/>
                  </a:moveTo>
                  <a:cubicBezTo>
                    <a:pt x="10385" y="0"/>
                    <a:pt x="9968" y="302"/>
                    <a:pt x="9886" y="678"/>
                  </a:cubicBezTo>
                  <a:lnTo>
                    <a:pt x="9802" y="1057"/>
                  </a:lnTo>
                  <a:cubicBezTo>
                    <a:pt x="8723" y="4608"/>
                    <a:pt x="5232" y="7175"/>
                    <a:pt x="1163" y="7175"/>
                  </a:cubicBezTo>
                  <a:cubicBezTo>
                    <a:pt x="665" y="7175"/>
                    <a:pt x="332" y="7477"/>
                    <a:pt x="248" y="7930"/>
                  </a:cubicBezTo>
                  <a:cubicBezTo>
                    <a:pt x="82" y="8609"/>
                    <a:pt x="0" y="9290"/>
                    <a:pt x="0" y="9894"/>
                  </a:cubicBezTo>
                  <a:lnTo>
                    <a:pt x="0" y="13595"/>
                  </a:lnTo>
                  <a:cubicBezTo>
                    <a:pt x="0" y="18050"/>
                    <a:pt x="3987" y="21600"/>
                    <a:pt x="8805" y="21600"/>
                  </a:cubicBezTo>
                  <a:lnTo>
                    <a:pt x="12792" y="21600"/>
                  </a:lnTo>
                  <a:cubicBezTo>
                    <a:pt x="17695" y="21600"/>
                    <a:pt x="21600" y="18050"/>
                    <a:pt x="21600" y="13595"/>
                  </a:cubicBezTo>
                  <a:lnTo>
                    <a:pt x="21600" y="9894"/>
                  </a:lnTo>
                  <a:cubicBezTo>
                    <a:pt x="21600" y="9213"/>
                    <a:pt x="21516" y="8609"/>
                    <a:pt x="21434" y="7930"/>
                  </a:cubicBezTo>
                  <a:cubicBezTo>
                    <a:pt x="21268" y="7477"/>
                    <a:pt x="20851" y="7175"/>
                    <a:pt x="20437" y="7175"/>
                  </a:cubicBezTo>
                  <a:cubicBezTo>
                    <a:pt x="16450" y="7175"/>
                    <a:pt x="12877" y="4608"/>
                    <a:pt x="11880" y="1057"/>
                  </a:cubicBezTo>
                  <a:lnTo>
                    <a:pt x="11714" y="678"/>
                  </a:lnTo>
                  <a:cubicBezTo>
                    <a:pt x="11629" y="302"/>
                    <a:pt x="11215" y="0"/>
                    <a:pt x="10799"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89" name="Google Shape;537;p67"/>
          <p:cNvGrpSpPr/>
          <p:nvPr/>
        </p:nvGrpSpPr>
        <p:grpSpPr>
          <a:xfrm>
            <a:off x="4967319" y="2826914"/>
            <a:ext cx="360477" cy="359275"/>
            <a:chOff x="0" y="0"/>
            <a:chExt cx="360476" cy="359274"/>
          </a:xfrm>
        </p:grpSpPr>
        <p:sp>
          <p:nvSpPr>
            <p:cNvPr id="785" name="Google Shape;538;p67"/>
            <p:cNvSpPr/>
            <p:nvPr/>
          </p:nvSpPr>
          <p:spPr>
            <a:xfrm>
              <a:off x="143213" y="262087"/>
              <a:ext cx="79976" cy="32851"/>
            </a:xfrm>
            <a:custGeom>
              <a:avLst/>
              <a:gdLst/>
              <a:ahLst/>
              <a:cxnLst>
                <a:cxn ang="0">
                  <a:pos x="wd2" y="hd2"/>
                </a:cxn>
                <a:cxn ang="5400000">
                  <a:pos x="wd2" y="hd2"/>
                </a:cxn>
                <a:cxn ang="10800000">
                  <a:pos x="wd2" y="hd2"/>
                </a:cxn>
                <a:cxn ang="16200000">
                  <a:pos x="wd2" y="hd2"/>
                </a:cxn>
              </a:cxnLst>
              <a:rect l="0" t="0" r="r" b="b"/>
              <a:pathLst>
                <a:path w="21013" h="21600" fill="norm" stroke="1" extrusionOk="0">
                  <a:moveTo>
                    <a:pt x="2672" y="0"/>
                  </a:moveTo>
                  <a:cubicBezTo>
                    <a:pt x="1994" y="0"/>
                    <a:pt x="1353" y="727"/>
                    <a:pt x="884" y="2201"/>
                  </a:cubicBezTo>
                  <a:cubicBezTo>
                    <a:pt x="-294" y="5148"/>
                    <a:pt x="-294" y="9252"/>
                    <a:pt x="884" y="11602"/>
                  </a:cubicBezTo>
                  <a:cubicBezTo>
                    <a:pt x="3463" y="18075"/>
                    <a:pt x="6988" y="21600"/>
                    <a:pt x="10506" y="21600"/>
                  </a:cubicBezTo>
                  <a:cubicBezTo>
                    <a:pt x="14263" y="21600"/>
                    <a:pt x="17788" y="18075"/>
                    <a:pt x="20136" y="11602"/>
                  </a:cubicBezTo>
                  <a:cubicBezTo>
                    <a:pt x="21306" y="8674"/>
                    <a:pt x="21306" y="3973"/>
                    <a:pt x="20136" y="2201"/>
                  </a:cubicBezTo>
                  <a:cubicBezTo>
                    <a:pt x="19786" y="727"/>
                    <a:pt x="19137" y="0"/>
                    <a:pt x="18436" y="0"/>
                  </a:cubicBezTo>
                  <a:cubicBezTo>
                    <a:pt x="17728" y="0"/>
                    <a:pt x="16968" y="727"/>
                    <a:pt x="16379" y="2201"/>
                  </a:cubicBezTo>
                  <a:cubicBezTo>
                    <a:pt x="14971" y="5726"/>
                    <a:pt x="12623" y="8077"/>
                    <a:pt x="10506" y="8077"/>
                  </a:cubicBezTo>
                  <a:cubicBezTo>
                    <a:pt x="8158" y="8077"/>
                    <a:pt x="6049" y="5726"/>
                    <a:pt x="4640" y="2201"/>
                  </a:cubicBezTo>
                  <a:cubicBezTo>
                    <a:pt x="4051" y="727"/>
                    <a:pt x="3343" y="0"/>
                    <a:pt x="267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86" name="Google Shape;539;p67"/>
            <p:cNvSpPr/>
            <p:nvPr/>
          </p:nvSpPr>
          <p:spPr>
            <a:xfrm>
              <a:off x="215366" y="190374"/>
              <a:ext cx="20567" cy="1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62" y="0"/>
                  </a:moveTo>
                  <a:cubicBezTo>
                    <a:pt x="5631" y="0"/>
                    <a:pt x="0" y="4894"/>
                    <a:pt x="0" y="10784"/>
                  </a:cubicBezTo>
                  <a:cubicBezTo>
                    <a:pt x="0" y="16675"/>
                    <a:pt x="5631" y="21600"/>
                    <a:pt x="11262" y="21600"/>
                  </a:cubicBezTo>
                  <a:cubicBezTo>
                    <a:pt x="16922" y="21600"/>
                    <a:pt x="21600" y="16675"/>
                    <a:pt x="21600" y="10784"/>
                  </a:cubicBezTo>
                  <a:cubicBezTo>
                    <a:pt x="21600" y="4894"/>
                    <a:pt x="16922" y="0"/>
                    <a:pt x="1126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87" name="Google Shape;540;p67"/>
            <p:cNvSpPr/>
            <p:nvPr/>
          </p:nvSpPr>
          <p:spPr>
            <a:xfrm>
              <a:off x="131369" y="190374"/>
              <a:ext cx="19660" cy="1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894" y="0"/>
                    <a:pt x="0" y="4894"/>
                    <a:pt x="0" y="10784"/>
                  </a:cubicBezTo>
                  <a:cubicBezTo>
                    <a:pt x="0" y="16675"/>
                    <a:pt x="4894" y="21600"/>
                    <a:pt x="10816" y="21600"/>
                  </a:cubicBezTo>
                  <a:cubicBezTo>
                    <a:pt x="16706" y="21600"/>
                    <a:pt x="21600" y="16675"/>
                    <a:pt x="21600" y="10784"/>
                  </a:cubicBezTo>
                  <a:cubicBezTo>
                    <a:pt x="21600" y="4894"/>
                    <a:pt x="16706" y="0"/>
                    <a:pt x="1081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88" name="Google Shape;541;p67"/>
            <p:cNvSpPr/>
            <p:nvPr/>
          </p:nvSpPr>
          <p:spPr>
            <a:xfrm>
              <a:off x="0" y="0"/>
              <a:ext cx="360477" cy="359275"/>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11225" y="1182"/>
                  </a:moveTo>
                  <a:cubicBezTo>
                    <a:pt x="11492" y="1182"/>
                    <a:pt x="11757" y="1344"/>
                    <a:pt x="11863" y="1559"/>
                  </a:cubicBezTo>
                  <a:cubicBezTo>
                    <a:pt x="11969" y="2041"/>
                    <a:pt x="12130" y="2364"/>
                    <a:pt x="12236" y="2848"/>
                  </a:cubicBezTo>
                  <a:cubicBezTo>
                    <a:pt x="12395" y="3225"/>
                    <a:pt x="12023" y="3655"/>
                    <a:pt x="11650" y="3655"/>
                  </a:cubicBezTo>
                  <a:lnTo>
                    <a:pt x="10108" y="3655"/>
                  </a:lnTo>
                  <a:cubicBezTo>
                    <a:pt x="9735" y="3655"/>
                    <a:pt x="9364" y="3225"/>
                    <a:pt x="9523" y="2848"/>
                  </a:cubicBezTo>
                  <a:cubicBezTo>
                    <a:pt x="9629" y="2418"/>
                    <a:pt x="9789" y="2041"/>
                    <a:pt x="9948" y="1559"/>
                  </a:cubicBezTo>
                  <a:cubicBezTo>
                    <a:pt x="10054" y="1289"/>
                    <a:pt x="10267" y="1182"/>
                    <a:pt x="10534" y="1182"/>
                  </a:cubicBezTo>
                  <a:close/>
                  <a:moveTo>
                    <a:pt x="13246" y="3977"/>
                  </a:moveTo>
                  <a:cubicBezTo>
                    <a:pt x="17343" y="5052"/>
                    <a:pt x="20269" y="8867"/>
                    <a:pt x="20269" y="13325"/>
                  </a:cubicBezTo>
                  <a:cubicBezTo>
                    <a:pt x="20376" y="14401"/>
                    <a:pt x="19579" y="15206"/>
                    <a:pt x="18513" y="15206"/>
                  </a:cubicBezTo>
                  <a:lnTo>
                    <a:pt x="17768" y="15206"/>
                  </a:lnTo>
                  <a:lnTo>
                    <a:pt x="17768" y="12036"/>
                  </a:lnTo>
                  <a:cubicBezTo>
                    <a:pt x="17768" y="9564"/>
                    <a:pt x="15747" y="7630"/>
                    <a:pt x="13352" y="7630"/>
                  </a:cubicBezTo>
                  <a:lnTo>
                    <a:pt x="8298" y="7630"/>
                  </a:lnTo>
                  <a:cubicBezTo>
                    <a:pt x="5851" y="7630"/>
                    <a:pt x="3936" y="9619"/>
                    <a:pt x="3936" y="12036"/>
                  </a:cubicBezTo>
                  <a:lnTo>
                    <a:pt x="3936" y="15206"/>
                  </a:lnTo>
                  <a:lnTo>
                    <a:pt x="3192" y="15206"/>
                  </a:lnTo>
                  <a:cubicBezTo>
                    <a:pt x="2128" y="15206"/>
                    <a:pt x="1329" y="14347"/>
                    <a:pt x="1329" y="13325"/>
                  </a:cubicBezTo>
                  <a:cubicBezTo>
                    <a:pt x="1329" y="8974"/>
                    <a:pt x="4255" y="5105"/>
                    <a:pt x="8406" y="3977"/>
                  </a:cubicBezTo>
                  <a:cubicBezTo>
                    <a:pt x="8725" y="4567"/>
                    <a:pt x="9310" y="4944"/>
                    <a:pt x="10054" y="4944"/>
                  </a:cubicBezTo>
                  <a:lnTo>
                    <a:pt x="11598" y="4944"/>
                  </a:lnTo>
                  <a:cubicBezTo>
                    <a:pt x="12236" y="4944"/>
                    <a:pt x="12821" y="4567"/>
                    <a:pt x="13246" y="3977"/>
                  </a:cubicBezTo>
                  <a:close/>
                  <a:moveTo>
                    <a:pt x="13459" y="8867"/>
                  </a:moveTo>
                  <a:cubicBezTo>
                    <a:pt x="15163" y="8867"/>
                    <a:pt x="16546" y="10316"/>
                    <a:pt x="16546" y="12036"/>
                  </a:cubicBezTo>
                  <a:lnTo>
                    <a:pt x="16546" y="14616"/>
                  </a:lnTo>
                  <a:cubicBezTo>
                    <a:pt x="16546" y="17732"/>
                    <a:pt x="14045" y="20311"/>
                    <a:pt x="10906" y="20311"/>
                  </a:cubicBezTo>
                  <a:cubicBezTo>
                    <a:pt x="7766" y="20311"/>
                    <a:pt x="5267" y="17732"/>
                    <a:pt x="5267" y="14616"/>
                  </a:cubicBezTo>
                  <a:lnTo>
                    <a:pt x="5267" y="12036"/>
                  </a:lnTo>
                  <a:cubicBezTo>
                    <a:pt x="5267" y="10316"/>
                    <a:pt x="6650" y="8867"/>
                    <a:pt x="8406" y="8867"/>
                  </a:cubicBezTo>
                  <a:close/>
                  <a:moveTo>
                    <a:pt x="10428" y="0"/>
                  </a:moveTo>
                  <a:cubicBezTo>
                    <a:pt x="9629" y="0"/>
                    <a:pt x="8938" y="537"/>
                    <a:pt x="8671" y="1289"/>
                  </a:cubicBezTo>
                  <a:lnTo>
                    <a:pt x="5745" y="1289"/>
                  </a:lnTo>
                  <a:cubicBezTo>
                    <a:pt x="5373" y="1289"/>
                    <a:pt x="5107" y="1559"/>
                    <a:pt x="5107" y="1881"/>
                  </a:cubicBezTo>
                  <a:cubicBezTo>
                    <a:pt x="5107" y="2256"/>
                    <a:pt x="5373" y="2526"/>
                    <a:pt x="5745" y="2526"/>
                  </a:cubicBezTo>
                  <a:lnTo>
                    <a:pt x="8192" y="2526"/>
                  </a:lnTo>
                  <a:cubicBezTo>
                    <a:pt x="8192" y="2579"/>
                    <a:pt x="8139" y="2686"/>
                    <a:pt x="8139" y="2794"/>
                  </a:cubicBezTo>
                  <a:cubicBezTo>
                    <a:pt x="5905" y="3333"/>
                    <a:pt x="3936" y="4567"/>
                    <a:pt x="2447" y="6394"/>
                  </a:cubicBezTo>
                  <a:cubicBezTo>
                    <a:pt x="851" y="8328"/>
                    <a:pt x="0" y="10854"/>
                    <a:pt x="0" y="13325"/>
                  </a:cubicBezTo>
                  <a:cubicBezTo>
                    <a:pt x="0" y="15046"/>
                    <a:pt x="1383" y="16495"/>
                    <a:pt x="3139" y="16495"/>
                  </a:cubicBezTo>
                  <a:lnTo>
                    <a:pt x="4043" y="16495"/>
                  </a:lnTo>
                  <a:cubicBezTo>
                    <a:pt x="4841" y="19451"/>
                    <a:pt x="7608" y="21600"/>
                    <a:pt x="10693" y="21600"/>
                  </a:cubicBezTo>
                  <a:cubicBezTo>
                    <a:pt x="13886" y="21600"/>
                    <a:pt x="16546" y="19451"/>
                    <a:pt x="17343" y="16495"/>
                  </a:cubicBezTo>
                  <a:lnTo>
                    <a:pt x="18300" y="16495"/>
                  </a:lnTo>
                  <a:cubicBezTo>
                    <a:pt x="20004" y="16495"/>
                    <a:pt x="21440" y="15046"/>
                    <a:pt x="21440" y="13325"/>
                  </a:cubicBezTo>
                  <a:cubicBezTo>
                    <a:pt x="21600" y="10746"/>
                    <a:pt x="20749" y="8328"/>
                    <a:pt x="19153" y="6394"/>
                  </a:cubicBezTo>
                  <a:cubicBezTo>
                    <a:pt x="17716" y="4567"/>
                    <a:pt x="15695" y="3333"/>
                    <a:pt x="13513" y="2794"/>
                  </a:cubicBezTo>
                  <a:cubicBezTo>
                    <a:pt x="13513" y="2686"/>
                    <a:pt x="13459" y="2579"/>
                    <a:pt x="13459" y="2526"/>
                  </a:cubicBezTo>
                  <a:lnTo>
                    <a:pt x="15907" y="2526"/>
                  </a:lnTo>
                  <a:cubicBezTo>
                    <a:pt x="16227" y="2526"/>
                    <a:pt x="16492" y="2256"/>
                    <a:pt x="16492" y="1881"/>
                  </a:cubicBezTo>
                  <a:cubicBezTo>
                    <a:pt x="16492" y="1559"/>
                    <a:pt x="16227" y="1289"/>
                    <a:pt x="15907" y="1289"/>
                  </a:cubicBezTo>
                  <a:lnTo>
                    <a:pt x="12981" y="1289"/>
                  </a:lnTo>
                  <a:cubicBezTo>
                    <a:pt x="12714" y="537"/>
                    <a:pt x="11969" y="0"/>
                    <a:pt x="11172"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92" name="Google Shape;542;p67"/>
          <p:cNvGrpSpPr/>
          <p:nvPr/>
        </p:nvGrpSpPr>
        <p:grpSpPr>
          <a:xfrm>
            <a:off x="3940242" y="1871944"/>
            <a:ext cx="317291" cy="361062"/>
            <a:chOff x="0" y="0"/>
            <a:chExt cx="317290" cy="361061"/>
          </a:xfrm>
        </p:grpSpPr>
        <p:sp>
          <p:nvSpPr>
            <p:cNvPr id="790" name="Google Shape;543;p67"/>
            <p:cNvSpPr/>
            <p:nvPr/>
          </p:nvSpPr>
          <p:spPr>
            <a:xfrm>
              <a:off x="117313" y="262995"/>
              <a:ext cx="79997" cy="32850"/>
            </a:xfrm>
            <a:custGeom>
              <a:avLst/>
              <a:gdLst/>
              <a:ahLst/>
              <a:cxnLst>
                <a:cxn ang="0">
                  <a:pos x="wd2" y="hd2"/>
                </a:cxn>
                <a:cxn ang="5400000">
                  <a:pos x="wd2" y="hd2"/>
                </a:cxn>
                <a:cxn ang="10800000">
                  <a:pos x="wd2" y="hd2"/>
                </a:cxn>
                <a:cxn ang="16200000">
                  <a:pos x="wd2" y="hd2"/>
                </a:cxn>
              </a:cxnLst>
              <a:rect l="0" t="0" r="r" b="b"/>
              <a:pathLst>
                <a:path w="21011" h="21600" fill="norm" stroke="1" extrusionOk="0">
                  <a:moveTo>
                    <a:pt x="2671" y="0"/>
                  </a:moveTo>
                  <a:cubicBezTo>
                    <a:pt x="1993" y="0"/>
                    <a:pt x="1353" y="727"/>
                    <a:pt x="883" y="2201"/>
                  </a:cubicBezTo>
                  <a:cubicBezTo>
                    <a:pt x="-294" y="5130"/>
                    <a:pt x="-294" y="9252"/>
                    <a:pt x="883" y="11602"/>
                  </a:cubicBezTo>
                  <a:cubicBezTo>
                    <a:pt x="3461" y="18075"/>
                    <a:pt x="6985" y="21600"/>
                    <a:pt x="10502" y="21600"/>
                  </a:cubicBezTo>
                  <a:cubicBezTo>
                    <a:pt x="14027" y="21600"/>
                    <a:pt x="17782" y="18075"/>
                    <a:pt x="20129" y="11602"/>
                  </a:cubicBezTo>
                  <a:cubicBezTo>
                    <a:pt x="21306" y="8655"/>
                    <a:pt x="21306" y="3954"/>
                    <a:pt x="20129" y="2201"/>
                  </a:cubicBezTo>
                  <a:cubicBezTo>
                    <a:pt x="19540" y="727"/>
                    <a:pt x="18840" y="0"/>
                    <a:pt x="18162" y="0"/>
                  </a:cubicBezTo>
                  <a:cubicBezTo>
                    <a:pt x="17491" y="0"/>
                    <a:pt x="16843" y="727"/>
                    <a:pt x="16374" y="2201"/>
                  </a:cubicBezTo>
                  <a:cubicBezTo>
                    <a:pt x="14965" y="5726"/>
                    <a:pt x="12618" y="8077"/>
                    <a:pt x="10502" y="8077"/>
                  </a:cubicBezTo>
                  <a:cubicBezTo>
                    <a:pt x="8155" y="8077"/>
                    <a:pt x="6047" y="5726"/>
                    <a:pt x="4638" y="2201"/>
                  </a:cubicBezTo>
                  <a:cubicBezTo>
                    <a:pt x="4050" y="727"/>
                    <a:pt x="3342" y="0"/>
                    <a:pt x="2671"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91" name="Google Shape;544;p67"/>
            <p:cNvSpPr/>
            <p:nvPr/>
          </p:nvSpPr>
          <p:spPr>
            <a:xfrm>
              <a:off x="-1" y="-1"/>
              <a:ext cx="317292" cy="361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08" y="1285"/>
                  </a:moveTo>
                  <a:cubicBezTo>
                    <a:pt x="14055" y="1285"/>
                    <a:pt x="16793" y="3476"/>
                    <a:pt x="17158" y="6364"/>
                  </a:cubicBezTo>
                  <a:lnTo>
                    <a:pt x="9248" y="6364"/>
                  </a:lnTo>
                  <a:cubicBezTo>
                    <a:pt x="5902" y="6364"/>
                    <a:pt x="3165" y="4064"/>
                    <a:pt x="2800" y="1285"/>
                  </a:cubicBezTo>
                  <a:close/>
                  <a:moveTo>
                    <a:pt x="5233" y="6523"/>
                  </a:moveTo>
                  <a:cubicBezTo>
                    <a:pt x="6328" y="7219"/>
                    <a:pt x="7728" y="7647"/>
                    <a:pt x="9248" y="7647"/>
                  </a:cubicBezTo>
                  <a:lnTo>
                    <a:pt x="17158" y="7647"/>
                  </a:lnTo>
                  <a:lnTo>
                    <a:pt x="17158" y="9517"/>
                  </a:lnTo>
                  <a:cubicBezTo>
                    <a:pt x="16550" y="9089"/>
                    <a:pt x="15820" y="8876"/>
                    <a:pt x="15028" y="8876"/>
                  </a:cubicBezTo>
                  <a:cubicBezTo>
                    <a:pt x="13325" y="8876"/>
                    <a:pt x="11865" y="9945"/>
                    <a:pt x="11560" y="11441"/>
                  </a:cubicBezTo>
                  <a:lnTo>
                    <a:pt x="9978" y="11441"/>
                  </a:lnTo>
                  <a:cubicBezTo>
                    <a:pt x="9675" y="9945"/>
                    <a:pt x="8153" y="8876"/>
                    <a:pt x="6450" y="8876"/>
                  </a:cubicBezTo>
                  <a:cubicBezTo>
                    <a:pt x="5598" y="8876"/>
                    <a:pt x="4928" y="9144"/>
                    <a:pt x="4320" y="9517"/>
                  </a:cubicBezTo>
                  <a:cubicBezTo>
                    <a:pt x="4320" y="8448"/>
                    <a:pt x="4625" y="7433"/>
                    <a:pt x="5233" y="6523"/>
                  </a:cubicBezTo>
                  <a:close/>
                  <a:moveTo>
                    <a:pt x="2800" y="10159"/>
                  </a:moveTo>
                  <a:lnTo>
                    <a:pt x="2800" y="12672"/>
                  </a:lnTo>
                  <a:cubicBezTo>
                    <a:pt x="2765" y="12674"/>
                    <a:pt x="2733" y="12675"/>
                    <a:pt x="2700" y="12675"/>
                  </a:cubicBezTo>
                  <a:cubicBezTo>
                    <a:pt x="1900" y="12675"/>
                    <a:pt x="1340" y="12059"/>
                    <a:pt x="1340" y="11441"/>
                  </a:cubicBezTo>
                  <a:cubicBezTo>
                    <a:pt x="1340" y="10747"/>
                    <a:pt x="1949" y="10159"/>
                    <a:pt x="2800" y="10159"/>
                  </a:cubicBezTo>
                  <a:close/>
                  <a:moveTo>
                    <a:pt x="18618" y="10159"/>
                  </a:moveTo>
                  <a:cubicBezTo>
                    <a:pt x="19410" y="10159"/>
                    <a:pt x="20078" y="10693"/>
                    <a:pt x="20078" y="11441"/>
                  </a:cubicBezTo>
                  <a:cubicBezTo>
                    <a:pt x="20078" y="12192"/>
                    <a:pt x="19410" y="12726"/>
                    <a:pt x="18618" y="12726"/>
                  </a:cubicBezTo>
                  <a:lnTo>
                    <a:pt x="18618" y="10159"/>
                  </a:lnTo>
                  <a:close/>
                  <a:moveTo>
                    <a:pt x="6390" y="10159"/>
                  </a:moveTo>
                  <a:cubicBezTo>
                    <a:pt x="7607" y="10159"/>
                    <a:pt x="8518" y="11014"/>
                    <a:pt x="8518" y="12030"/>
                  </a:cubicBezTo>
                  <a:cubicBezTo>
                    <a:pt x="8518" y="13099"/>
                    <a:pt x="7545" y="13902"/>
                    <a:pt x="6390" y="13902"/>
                  </a:cubicBezTo>
                  <a:cubicBezTo>
                    <a:pt x="5172" y="13902"/>
                    <a:pt x="4260" y="13047"/>
                    <a:pt x="4260" y="12030"/>
                  </a:cubicBezTo>
                  <a:cubicBezTo>
                    <a:pt x="4260" y="10961"/>
                    <a:pt x="5233" y="10159"/>
                    <a:pt x="6390" y="10159"/>
                  </a:cubicBezTo>
                  <a:close/>
                  <a:moveTo>
                    <a:pt x="15028" y="10213"/>
                  </a:moveTo>
                  <a:cubicBezTo>
                    <a:pt x="16245" y="10213"/>
                    <a:pt x="17158" y="11121"/>
                    <a:pt x="17158" y="12085"/>
                  </a:cubicBezTo>
                  <a:cubicBezTo>
                    <a:pt x="17158" y="13099"/>
                    <a:pt x="16185" y="13955"/>
                    <a:pt x="15028" y="13955"/>
                  </a:cubicBezTo>
                  <a:cubicBezTo>
                    <a:pt x="13812" y="13955"/>
                    <a:pt x="12900" y="13099"/>
                    <a:pt x="12900" y="12085"/>
                  </a:cubicBezTo>
                  <a:cubicBezTo>
                    <a:pt x="12900" y="11014"/>
                    <a:pt x="13933" y="10213"/>
                    <a:pt x="15028" y="10213"/>
                  </a:cubicBezTo>
                  <a:close/>
                  <a:moveTo>
                    <a:pt x="11500" y="12619"/>
                  </a:moveTo>
                  <a:cubicBezTo>
                    <a:pt x="11803" y="14116"/>
                    <a:pt x="13325" y="15185"/>
                    <a:pt x="14968" y="15185"/>
                  </a:cubicBezTo>
                  <a:cubicBezTo>
                    <a:pt x="15820" y="15185"/>
                    <a:pt x="16488" y="14917"/>
                    <a:pt x="17097" y="14596"/>
                  </a:cubicBezTo>
                  <a:cubicBezTo>
                    <a:pt x="17158" y="17537"/>
                    <a:pt x="14663" y="19996"/>
                    <a:pt x="11378" y="20264"/>
                  </a:cubicBezTo>
                  <a:lnTo>
                    <a:pt x="11378" y="19676"/>
                  </a:lnTo>
                  <a:cubicBezTo>
                    <a:pt x="11378" y="19302"/>
                    <a:pt x="11073" y="19034"/>
                    <a:pt x="10708" y="19034"/>
                  </a:cubicBezTo>
                  <a:cubicBezTo>
                    <a:pt x="10343" y="19034"/>
                    <a:pt x="10040" y="19302"/>
                    <a:pt x="10040" y="19676"/>
                  </a:cubicBezTo>
                  <a:lnTo>
                    <a:pt x="10040" y="20264"/>
                  </a:lnTo>
                  <a:cubicBezTo>
                    <a:pt x="6755" y="19944"/>
                    <a:pt x="4260" y="17537"/>
                    <a:pt x="4260" y="14596"/>
                  </a:cubicBezTo>
                  <a:cubicBezTo>
                    <a:pt x="4868" y="14971"/>
                    <a:pt x="5598" y="15185"/>
                    <a:pt x="6390" y="15185"/>
                  </a:cubicBezTo>
                  <a:cubicBezTo>
                    <a:pt x="8153" y="15185"/>
                    <a:pt x="9553" y="14116"/>
                    <a:pt x="9918" y="12619"/>
                  </a:cubicBezTo>
                  <a:close/>
                  <a:moveTo>
                    <a:pt x="2070" y="0"/>
                  </a:moveTo>
                  <a:cubicBezTo>
                    <a:pt x="1643" y="0"/>
                    <a:pt x="1400" y="268"/>
                    <a:pt x="1400" y="589"/>
                  </a:cubicBezTo>
                  <a:cubicBezTo>
                    <a:pt x="1400" y="2675"/>
                    <a:pt x="2373" y="4545"/>
                    <a:pt x="4017" y="5828"/>
                  </a:cubicBezTo>
                  <a:cubicBezTo>
                    <a:pt x="3347" y="6737"/>
                    <a:pt x="2982" y="7754"/>
                    <a:pt x="2922" y="8876"/>
                  </a:cubicBezTo>
                  <a:cubicBezTo>
                    <a:pt x="1278" y="8876"/>
                    <a:pt x="0" y="10052"/>
                    <a:pt x="0" y="11441"/>
                  </a:cubicBezTo>
                  <a:cubicBezTo>
                    <a:pt x="0" y="12833"/>
                    <a:pt x="1278" y="13955"/>
                    <a:pt x="2922" y="13955"/>
                  </a:cubicBezTo>
                  <a:lnTo>
                    <a:pt x="2922" y="14596"/>
                  </a:lnTo>
                  <a:cubicBezTo>
                    <a:pt x="2922" y="18447"/>
                    <a:pt x="6450" y="21600"/>
                    <a:pt x="10770" y="21600"/>
                  </a:cubicBezTo>
                  <a:cubicBezTo>
                    <a:pt x="15150" y="21600"/>
                    <a:pt x="18680" y="18447"/>
                    <a:pt x="18680" y="14596"/>
                  </a:cubicBezTo>
                  <a:lnTo>
                    <a:pt x="18680" y="13955"/>
                  </a:lnTo>
                  <a:cubicBezTo>
                    <a:pt x="20322" y="13955"/>
                    <a:pt x="21600" y="12833"/>
                    <a:pt x="21600" y="11441"/>
                  </a:cubicBezTo>
                  <a:cubicBezTo>
                    <a:pt x="21538" y="10052"/>
                    <a:pt x="20200" y="8876"/>
                    <a:pt x="18618" y="8876"/>
                  </a:cubicBezTo>
                  <a:lnTo>
                    <a:pt x="18618" y="7005"/>
                  </a:lnTo>
                  <a:cubicBezTo>
                    <a:pt x="18618" y="3155"/>
                    <a:pt x="15028" y="0"/>
                    <a:pt x="10708"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796" name="Google Shape;545;p67"/>
          <p:cNvGrpSpPr/>
          <p:nvPr/>
        </p:nvGrpSpPr>
        <p:grpSpPr>
          <a:xfrm>
            <a:off x="4589045" y="3823839"/>
            <a:ext cx="317764" cy="361942"/>
            <a:chOff x="0" y="0"/>
            <a:chExt cx="317763" cy="361941"/>
          </a:xfrm>
        </p:grpSpPr>
        <p:sp>
          <p:nvSpPr>
            <p:cNvPr id="793" name="Google Shape;546;p67"/>
            <p:cNvSpPr/>
            <p:nvPr/>
          </p:nvSpPr>
          <p:spPr>
            <a:xfrm>
              <a:off x="119544" y="263874"/>
              <a:ext cx="80876" cy="32851"/>
            </a:xfrm>
            <a:custGeom>
              <a:avLst/>
              <a:gdLst/>
              <a:ahLst/>
              <a:cxnLst>
                <a:cxn ang="0">
                  <a:pos x="wd2" y="hd2"/>
                </a:cxn>
                <a:cxn ang="5400000">
                  <a:pos x="wd2" y="hd2"/>
                </a:cxn>
                <a:cxn ang="10800000">
                  <a:pos x="wd2" y="hd2"/>
                </a:cxn>
                <a:cxn ang="16200000">
                  <a:pos x="wd2" y="hd2"/>
                </a:cxn>
              </a:cxnLst>
              <a:rect l="0" t="0" r="r" b="b"/>
              <a:pathLst>
                <a:path w="21018" h="21600" fill="norm" stroke="1" extrusionOk="0">
                  <a:moveTo>
                    <a:pt x="2754" y="0"/>
                  </a:moveTo>
                  <a:cubicBezTo>
                    <a:pt x="2031" y="0"/>
                    <a:pt x="1338" y="727"/>
                    <a:pt x="874" y="2201"/>
                  </a:cubicBezTo>
                  <a:cubicBezTo>
                    <a:pt x="-291" y="5130"/>
                    <a:pt x="-291" y="9252"/>
                    <a:pt x="874" y="11602"/>
                  </a:cubicBezTo>
                  <a:cubicBezTo>
                    <a:pt x="3660" y="18075"/>
                    <a:pt x="7140" y="21600"/>
                    <a:pt x="10627" y="21600"/>
                  </a:cubicBezTo>
                  <a:cubicBezTo>
                    <a:pt x="14342" y="21600"/>
                    <a:pt x="17822" y="18075"/>
                    <a:pt x="20144" y="11602"/>
                  </a:cubicBezTo>
                  <a:cubicBezTo>
                    <a:pt x="21309" y="8655"/>
                    <a:pt x="21309" y="3954"/>
                    <a:pt x="20144" y="2201"/>
                  </a:cubicBezTo>
                  <a:cubicBezTo>
                    <a:pt x="19569" y="727"/>
                    <a:pt x="18810" y="0"/>
                    <a:pt x="18117" y="0"/>
                  </a:cubicBezTo>
                  <a:cubicBezTo>
                    <a:pt x="17417" y="0"/>
                    <a:pt x="16783" y="727"/>
                    <a:pt x="16429" y="2201"/>
                  </a:cubicBezTo>
                  <a:cubicBezTo>
                    <a:pt x="14807" y="5726"/>
                    <a:pt x="12485" y="8077"/>
                    <a:pt x="10627" y="8077"/>
                  </a:cubicBezTo>
                  <a:cubicBezTo>
                    <a:pt x="8305" y="8077"/>
                    <a:pt x="6211" y="5726"/>
                    <a:pt x="4818" y="2201"/>
                  </a:cubicBezTo>
                  <a:cubicBezTo>
                    <a:pt x="4235" y="727"/>
                    <a:pt x="3483" y="0"/>
                    <a:pt x="275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94" name="Google Shape;547;p67"/>
            <p:cNvSpPr/>
            <p:nvPr/>
          </p:nvSpPr>
          <p:spPr>
            <a:xfrm>
              <a:off x="0" y="0"/>
              <a:ext cx="317764" cy="361942"/>
            </a:xfrm>
            <a:custGeom>
              <a:avLst/>
              <a:gdLst/>
              <a:ahLst/>
              <a:cxnLst>
                <a:cxn ang="0">
                  <a:pos x="wd2" y="hd2"/>
                </a:cxn>
                <a:cxn ang="5400000">
                  <a:pos x="wd2" y="hd2"/>
                </a:cxn>
                <a:cxn ang="10800000">
                  <a:pos x="wd2" y="hd2"/>
                </a:cxn>
                <a:cxn ang="16200000">
                  <a:pos x="wd2" y="hd2"/>
                </a:cxn>
              </a:cxnLst>
              <a:rect l="0" t="0" r="r" b="b"/>
              <a:pathLst>
                <a:path w="20348" h="21600" fill="norm" stroke="1" extrusionOk="0">
                  <a:moveTo>
                    <a:pt x="5465" y="1173"/>
                  </a:moveTo>
                  <a:cubicBezTo>
                    <a:pt x="6037" y="1173"/>
                    <a:pt x="6553" y="1547"/>
                    <a:pt x="6724" y="1974"/>
                  </a:cubicBezTo>
                  <a:cubicBezTo>
                    <a:pt x="4608" y="3040"/>
                    <a:pt x="3006" y="5119"/>
                    <a:pt x="2833" y="7520"/>
                  </a:cubicBezTo>
                  <a:cubicBezTo>
                    <a:pt x="2799" y="7522"/>
                    <a:pt x="2766" y="7523"/>
                    <a:pt x="2731" y="7523"/>
                  </a:cubicBezTo>
                  <a:cubicBezTo>
                    <a:pt x="1979" y="7523"/>
                    <a:pt x="1402" y="6960"/>
                    <a:pt x="1402" y="6347"/>
                  </a:cubicBezTo>
                  <a:cubicBezTo>
                    <a:pt x="1402" y="5920"/>
                    <a:pt x="1574" y="5653"/>
                    <a:pt x="1745" y="5439"/>
                  </a:cubicBezTo>
                  <a:cubicBezTo>
                    <a:pt x="1974" y="5174"/>
                    <a:pt x="1974" y="4854"/>
                    <a:pt x="1745" y="4586"/>
                  </a:cubicBezTo>
                  <a:cubicBezTo>
                    <a:pt x="1574" y="4373"/>
                    <a:pt x="1402" y="4107"/>
                    <a:pt x="1402" y="3733"/>
                  </a:cubicBezTo>
                  <a:cubicBezTo>
                    <a:pt x="1402" y="3040"/>
                    <a:pt x="1974" y="2453"/>
                    <a:pt x="2719" y="2453"/>
                  </a:cubicBezTo>
                  <a:cubicBezTo>
                    <a:pt x="2891" y="2453"/>
                    <a:pt x="3120" y="2453"/>
                    <a:pt x="3235" y="2507"/>
                  </a:cubicBezTo>
                  <a:cubicBezTo>
                    <a:pt x="3315" y="2544"/>
                    <a:pt x="3400" y="2561"/>
                    <a:pt x="3487" y="2561"/>
                  </a:cubicBezTo>
                  <a:cubicBezTo>
                    <a:pt x="3772" y="2561"/>
                    <a:pt x="4061" y="2379"/>
                    <a:pt x="4150" y="2133"/>
                  </a:cubicBezTo>
                  <a:cubicBezTo>
                    <a:pt x="4321" y="1600"/>
                    <a:pt x="4893" y="1173"/>
                    <a:pt x="5465" y="1173"/>
                  </a:cubicBezTo>
                  <a:close/>
                  <a:moveTo>
                    <a:pt x="14737" y="1280"/>
                  </a:moveTo>
                  <a:cubicBezTo>
                    <a:pt x="15309" y="1280"/>
                    <a:pt x="15939" y="1654"/>
                    <a:pt x="16054" y="2187"/>
                  </a:cubicBezTo>
                  <a:cubicBezTo>
                    <a:pt x="16101" y="2450"/>
                    <a:pt x="16419" y="2641"/>
                    <a:pt x="16753" y="2641"/>
                  </a:cubicBezTo>
                  <a:cubicBezTo>
                    <a:pt x="16826" y="2641"/>
                    <a:pt x="16898" y="2632"/>
                    <a:pt x="16969" y="2614"/>
                  </a:cubicBezTo>
                  <a:cubicBezTo>
                    <a:pt x="17140" y="2507"/>
                    <a:pt x="17369" y="2507"/>
                    <a:pt x="17483" y="2507"/>
                  </a:cubicBezTo>
                  <a:cubicBezTo>
                    <a:pt x="18170" y="2507"/>
                    <a:pt x="18857" y="3040"/>
                    <a:pt x="18857" y="3787"/>
                  </a:cubicBezTo>
                  <a:cubicBezTo>
                    <a:pt x="18857" y="4214"/>
                    <a:pt x="18628" y="4479"/>
                    <a:pt x="18457" y="4640"/>
                  </a:cubicBezTo>
                  <a:cubicBezTo>
                    <a:pt x="18284" y="4906"/>
                    <a:pt x="18284" y="5280"/>
                    <a:pt x="18457" y="5546"/>
                  </a:cubicBezTo>
                  <a:cubicBezTo>
                    <a:pt x="18628" y="5707"/>
                    <a:pt x="18857" y="5973"/>
                    <a:pt x="18857" y="6401"/>
                  </a:cubicBezTo>
                  <a:cubicBezTo>
                    <a:pt x="18857" y="7041"/>
                    <a:pt x="18342" y="7574"/>
                    <a:pt x="17598" y="7681"/>
                  </a:cubicBezTo>
                  <a:cubicBezTo>
                    <a:pt x="17427" y="5174"/>
                    <a:pt x="15767" y="3147"/>
                    <a:pt x="13534" y="2081"/>
                  </a:cubicBezTo>
                  <a:cubicBezTo>
                    <a:pt x="13765" y="1547"/>
                    <a:pt x="14279" y="1280"/>
                    <a:pt x="14737" y="1280"/>
                  </a:cubicBezTo>
                  <a:close/>
                  <a:moveTo>
                    <a:pt x="10330" y="2507"/>
                  </a:moveTo>
                  <a:cubicBezTo>
                    <a:pt x="13592" y="2507"/>
                    <a:pt x="16339" y="5067"/>
                    <a:pt x="16339" y="8214"/>
                  </a:cubicBezTo>
                  <a:lnTo>
                    <a:pt x="16339" y="9546"/>
                  </a:lnTo>
                  <a:cubicBezTo>
                    <a:pt x="15767" y="9120"/>
                    <a:pt x="15024" y="8906"/>
                    <a:pt x="14337" y="8906"/>
                  </a:cubicBezTo>
                  <a:cubicBezTo>
                    <a:pt x="12677" y="8906"/>
                    <a:pt x="11304" y="9973"/>
                    <a:pt x="11017" y="11466"/>
                  </a:cubicBezTo>
                  <a:lnTo>
                    <a:pt x="9529" y="11466"/>
                  </a:lnTo>
                  <a:cubicBezTo>
                    <a:pt x="9244" y="9973"/>
                    <a:pt x="7812" y="8906"/>
                    <a:pt x="6266" y="8906"/>
                  </a:cubicBezTo>
                  <a:cubicBezTo>
                    <a:pt x="5465" y="8906"/>
                    <a:pt x="4837" y="9174"/>
                    <a:pt x="4265" y="9546"/>
                  </a:cubicBezTo>
                  <a:lnTo>
                    <a:pt x="4265" y="8214"/>
                  </a:lnTo>
                  <a:cubicBezTo>
                    <a:pt x="4265" y="5067"/>
                    <a:pt x="6953" y="2507"/>
                    <a:pt x="10330" y="2507"/>
                  </a:cubicBezTo>
                  <a:close/>
                  <a:moveTo>
                    <a:pt x="2719" y="11414"/>
                  </a:moveTo>
                  <a:lnTo>
                    <a:pt x="2719" y="11947"/>
                  </a:lnTo>
                  <a:lnTo>
                    <a:pt x="2662" y="12214"/>
                  </a:lnTo>
                  <a:cubicBezTo>
                    <a:pt x="2548" y="12748"/>
                    <a:pt x="2434" y="13333"/>
                    <a:pt x="2375" y="13867"/>
                  </a:cubicBezTo>
                  <a:cubicBezTo>
                    <a:pt x="1803" y="13708"/>
                    <a:pt x="1402" y="13174"/>
                    <a:pt x="1402" y="12641"/>
                  </a:cubicBezTo>
                  <a:cubicBezTo>
                    <a:pt x="1402" y="12001"/>
                    <a:pt x="1974" y="11414"/>
                    <a:pt x="2719" y="11414"/>
                  </a:cubicBezTo>
                  <a:close/>
                  <a:moveTo>
                    <a:pt x="6152" y="10134"/>
                  </a:moveTo>
                  <a:cubicBezTo>
                    <a:pt x="7354" y="10134"/>
                    <a:pt x="8156" y="10987"/>
                    <a:pt x="8156" y="12001"/>
                  </a:cubicBezTo>
                  <a:cubicBezTo>
                    <a:pt x="8156" y="13013"/>
                    <a:pt x="7240" y="13867"/>
                    <a:pt x="6152" y="13867"/>
                  </a:cubicBezTo>
                  <a:cubicBezTo>
                    <a:pt x="5122" y="13867"/>
                    <a:pt x="4150" y="13013"/>
                    <a:pt x="4150" y="12001"/>
                  </a:cubicBezTo>
                  <a:cubicBezTo>
                    <a:pt x="4150" y="10987"/>
                    <a:pt x="5008" y="10134"/>
                    <a:pt x="6152" y="10134"/>
                  </a:cubicBezTo>
                  <a:close/>
                  <a:moveTo>
                    <a:pt x="17712" y="11414"/>
                  </a:moveTo>
                  <a:cubicBezTo>
                    <a:pt x="18399" y="11414"/>
                    <a:pt x="19029" y="11947"/>
                    <a:pt x="19029" y="12641"/>
                  </a:cubicBezTo>
                  <a:cubicBezTo>
                    <a:pt x="19029" y="13281"/>
                    <a:pt x="18628" y="13708"/>
                    <a:pt x="18055" y="13867"/>
                  </a:cubicBezTo>
                  <a:cubicBezTo>
                    <a:pt x="18055" y="13333"/>
                    <a:pt x="17885" y="12748"/>
                    <a:pt x="17770" y="12214"/>
                  </a:cubicBezTo>
                  <a:lnTo>
                    <a:pt x="17712" y="11947"/>
                  </a:lnTo>
                  <a:lnTo>
                    <a:pt x="17712" y="11414"/>
                  </a:lnTo>
                  <a:close/>
                  <a:moveTo>
                    <a:pt x="14433" y="10185"/>
                  </a:moveTo>
                  <a:cubicBezTo>
                    <a:pt x="15478" y="10185"/>
                    <a:pt x="16339" y="11019"/>
                    <a:pt x="16339" y="12054"/>
                  </a:cubicBezTo>
                  <a:cubicBezTo>
                    <a:pt x="16339" y="13120"/>
                    <a:pt x="15423" y="13921"/>
                    <a:pt x="14337" y="13921"/>
                  </a:cubicBezTo>
                  <a:cubicBezTo>
                    <a:pt x="13191" y="13921"/>
                    <a:pt x="12333" y="13068"/>
                    <a:pt x="12333" y="12054"/>
                  </a:cubicBezTo>
                  <a:cubicBezTo>
                    <a:pt x="12333" y="11040"/>
                    <a:pt x="13249" y="10186"/>
                    <a:pt x="14337" y="10186"/>
                  </a:cubicBezTo>
                  <a:cubicBezTo>
                    <a:pt x="14368" y="10185"/>
                    <a:pt x="14401" y="10185"/>
                    <a:pt x="14433" y="10185"/>
                  </a:cubicBezTo>
                  <a:close/>
                  <a:moveTo>
                    <a:pt x="11017" y="12587"/>
                  </a:moveTo>
                  <a:cubicBezTo>
                    <a:pt x="11304" y="14080"/>
                    <a:pt x="12733" y="15147"/>
                    <a:pt x="14337" y="15147"/>
                  </a:cubicBezTo>
                  <a:cubicBezTo>
                    <a:pt x="15253" y="15147"/>
                    <a:pt x="16110" y="14774"/>
                    <a:pt x="16740" y="14187"/>
                  </a:cubicBezTo>
                  <a:cubicBezTo>
                    <a:pt x="16682" y="14348"/>
                    <a:pt x="16682" y="14400"/>
                    <a:pt x="16682" y="14454"/>
                  </a:cubicBezTo>
                  <a:lnTo>
                    <a:pt x="16682" y="14507"/>
                  </a:lnTo>
                  <a:cubicBezTo>
                    <a:pt x="16453" y="17601"/>
                    <a:pt x="13765" y="20268"/>
                    <a:pt x="10274" y="20268"/>
                  </a:cubicBezTo>
                  <a:cubicBezTo>
                    <a:pt x="6668" y="20268"/>
                    <a:pt x="3978" y="17601"/>
                    <a:pt x="3807" y="14507"/>
                  </a:cubicBezTo>
                  <a:lnTo>
                    <a:pt x="3807" y="14187"/>
                  </a:lnTo>
                  <a:cubicBezTo>
                    <a:pt x="4435" y="14774"/>
                    <a:pt x="5295" y="15147"/>
                    <a:pt x="6266" y="15147"/>
                  </a:cubicBezTo>
                  <a:cubicBezTo>
                    <a:pt x="7870" y="15147"/>
                    <a:pt x="9244" y="14080"/>
                    <a:pt x="9529" y="12587"/>
                  </a:cubicBezTo>
                  <a:close/>
                  <a:moveTo>
                    <a:pt x="5465" y="0"/>
                  </a:moveTo>
                  <a:cubicBezTo>
                    <a:pt x="4435" y="0"/>
                    <a:pt x="3578" y="533"/>
                    <a:pt x="3120" y="1227"/>
                  </a:cubicBezTo>
                  <a:cubicBezTo>
                    <a:pt x="2997" y="1212"/>
                    <a:pt x="2875" y="1205"/>
                    <a:pt x="2757" y="1205"/>
                  </a:cubicBezTo>
                  <a:cubicBezTo>
                    <a:pt x="713" y="1205"/>
                    <a:pt x="-709" y="3296"/>
                    <a:pt x="372" y="4960"/>
                  </a:cubicBezTo>
                  <a:cubicBezTo>
                    <a:pt x="143" y="5387"/>
                    <a:pt x="28" y="5759"/>
                    <a:pt x="28" y="6240"/>
                  </a:cubicBezTo>
                  <a:cubicBezTo>
                    <a:pt x="28" y="7627"/>
                    <a:pt x="1231" y="8800"/>
                    <a:pt x="2719" y="8800"/>
                  </a:cubicBezTo>
                  <a:lnTo>
                    <a:pt x="2719" y="10134"/>
                  </a:lnTo>
                  <a:cubicBezTo>
                    <a:pt x="1231" y="10134"/>
                    <a:pt x="28" y="11253"/>
                    <a:pt x="28" y="12641"/>
                  </a:cubicBezTo>
                  <a:cubicBezTo>
                    <a:pt x="28" y="13921"/>
                    <a:pt x="1117" y="14987"/>
                    <a:pt x="2375" y="15201"/>
                  </a:cubicBezTo>
                  <a:cubicBezTo>
                    <a:pt x="2891" y="18668"/>
                    <a:pt x="6037" y="21600"/>
                    <a:pt x="10159" y="21600"/>
                  </a:cubicBezTo>
                  <a:cubicBezTo>
                    <a:pt x="14279" y="21600"/>
                    <a:pt x="17483" y="18668"/>
                    <a:pt x="17999" y="15201"/>
                  </a:cubicBezTo>
                  <a:cubicBezTo>
                    <a:pt x="19314" y="15040"/>
                    <a:pt x="20346" y="13973"/>
                    <a:pt x="20346" y="12641"/>
                  </a:cubicBezTo>
                  <a:cubicBezTo>
                    <a:pt x="20402" y="11253"/>
                    <a:pt x="19200" y="10134"/>
                    <a:pt x="17712" y="10134"/>
                  </a:cubicBezTo>
                  <a:lnTo>
                    <a:pt x="17712" y="8800"/>
                  </a:lnTo>
                  <a:cubicBezTo>
                    <a:pt x="19144" y="8747"/>
                    <a:pt x="20173" y="7574"/>
                    <a:pt x="20173" y="6240"/>
                  </a:cubicBezTo>
                  <a:cubicBezTo>
                    <a:pt x="20173" y="5813"/>
                    <a:pt x="20059" y="5387"/>
                    <a:pt x="19830" y="5013"/>
                  </a:cubicBezTo>
                  <a:cubicBezTo>
                    <a:pt x="20891" y="3333"/>
                    <a:pt x="19543" y="1239"/>
                    <a:pt x="17609" y="1239"/>
                  </a:cubicBezTo>
                  <a:cubicBezTo>
                    <a:pt x="17456" y="1239"/>
                    <a:pt x="17300" y="1253"/>
                    <a:pt x="17140" y="1280"/>
                  </a:cubicBezTo>
                  <a:cubicBezTo>
                    <a:pt x="16626" y="479"/>
                    <a:pt x="15767" y="0"/>
                    <a:pt x="14737" y="0"/>
                  </a:cubicBezTo>
                  <a:cubicBezTo>
                    <a:pt x="14050" y="0"/>
                    <a:pt x="13420" y="266"/>
                    <a:pt x="12906" y="640"/>
                  </a:cubicBezTo>
                  <a:cubicBezTo>
                    <a:pt x="12619" y="907"/>
                    <a:pt x="12390" y="1173"/>
                    <a:pt x="12275" y="1547"/>
                  </a:cubicBezTo>
                  <a:cubicBezTo>
                    <a:pt x="11589" y="1334"/>
                    <a:pt x="10902" y="1227"/>
                    <a:pt x="10159" y="1227"/>
                  </a:cubicBezTo>
                  <a:cubicBezTo>
                    <a:pt x="9414" y="1227"/>
                    <a:pt x="8671" y="1387"/>
                    <a:pt x="7985" y="1600"/>
                  </a:cubicBezTo>
                  <a:cubicBezTo>
                    <a:pt x="7525" y="640"/>
                    <a:pt x="6610" y="0"/>
                    <a:pt x="5465"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95" name="Google Shape;548;p67"/>
            <p:cNvSpPr/>
            <p:nvPr/>
          </p:nvSpPr>
          <p:spPr>
            <a:xfrm>
              <a:off x="107700" y="107257"/>
              <a:ext cx="104564" cy="1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8" y="0"/>
                  </a:moveTo>
                  <a:cubicBezTo>
                    <a:pt x="920" y="0"/>
                    <a:pt x="0" y="4894"/>
                    <a:pt x="0" y="10784"/>
                  </a:cubicBezTo>
                  <a:cubicBezTo>
                    <a:pt x="0" y="16675"/>
                    <a:pt x="920" y="21600"/>
                    <a:pt x="2028" y="21600"/>
                  </a:cubicBezTo>
                  <a:lnTo>
                    <a:pt x="19567" y="21600"/>
                  </a:lnTo>
                  <a:cubicBezTo>
                    <a:pt x="20674" y="21600"/>
                    <a:pt x="21600" y="16675"/>
                    <a:pt x="21600" y="10784"/>
                  </a:cubicBezTo>
                  <a:cubicBezTo>
                    <a:pt x="21600" y="4894"/>
                    <a:pt x="20674" y="0"/>
                    <a:pt x="19567"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801" name="Google Shape;549;p67"/>
          <p:cNvGrpSpPr/>
          <p:nvPr/>
        </p:nvGrpSpPr>
        <p:grpSpPr>
          <a:xfrm>
            <a:off x="5664647" y="2370202"/>
            <a:ext cx="361941" cy="359246"/>
            <a:chOff x="28" y="28"/>
            <a:chExt cx="361940" cy="359245"/>
          </a:xfrm>
        </p:grpSpPr>
        <p:sp>
          <p:nvSpPr>
            <p:cNvPr id="797" name="Google Shape;550;p67"/>
            <p:cNvSpPr/>
            <p:nvPr/>
          </p:nvSpPr>
          <p:spPr>
            <a:xfrm>
              <a:off x="129610" y="169836"/>
              <a:ext cx="19660" cy="19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4" y="0"/>
                  </a:moveTo>
                  <a:cubicBezTo>
                    <a:pt x="4894" y="0"/>
                    <a:pt x="0" y="4894"/>
                    <a:pt x="0" y="10784"/>
                  </a:cubicBezTo>
                  <a:cubicBezTo>
                    <a:pt x="0" y="16675"/>
                    <a:pt x="4894" y="21600"/>
                    <a:pt x="10784" y="21600"/>
                  </a:cubicBezTo>
                  <a:cubicBezTo>
                    <a:pt x="16706" y="21600"/>
                    <a:pt x="21600" y="16675"/>
                    <a:pt x="21600" y="10784"/>
                  </a:cubicBezTo>
                  <a:cubicBezTo>
                    <a:pt x="21600" y="4894"/>
                    <a:pt x="16706" y="0"/>
                    <a:pt x="1078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98" name="Google Shape;551;p67"/>
            <p:cNvSpPr/>
            <p:nvPr/>
          </p:nvSpPr>
          <p:spPr>
            <a:xfrm>
              <a:off x="214514" y="169836"/>
              <a:ext cx="20568" cy="19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08" y="0"/>
                  </a:moveTo>
                  <a:cubicBezTo>
                    <a:pt x="4678" y="0"/>
                    <a:pt x="0" y="4894"/>
                    <a:pt x="0" y="10784"/>
                  </a:cubicBezTo>
                  <a:cubicBezTo>
                    <a:pt x="0" y="16675"/>
                    <a:pt x="4678" y="21600"/>
                    <a:pt x="10308" y="21600"/>
                  </a:cubicBezTo>
                  <a:cubicBezTo>
                    <a:pt x="15939" y="21600"/>
                    <a:pt x="21600" y="16675"/>
                    <a:pt x="21600" y="10784"/>
                  </a:cubicBezTo>
                  <a:cubicBezTo>
                    <a:pt x="21600" y="4894"/>
                    <a:pt x="15939" y="0"/>
                    <a:pt x="1030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799" name="Google Shape;552;p67"/>
            <p:cNvSpPr/>
            <p:nvPr/>
          </p:nvSpPr>
          <p:spPr>
            <a:xfrm>
              <a:off x="141454" y="240641"/>
              <a:ext cx="80877" cy="33758"/>
            </a:xfrm>
            <a:custGeom>
              <a:avLst/>
              <a:gdLst/>
              <a:ahLst/>
              <a:cxnLst>
                <a:cxn ang="0">
                  <a:pos x="wd2" y="hd2"/>
                </a:cxn>
                <a:cxn ang="5400000">
                  <a:pos x="wd2" y="hd2"/>
                </a:cxn>
                <a:cxn ang="10800000">
                  <a:pos x="wd2" y="hd2"/>
                </a:cxn>
                <a:cxn ang="16200000">
                  <a:pos x="wd2" y="hd2"/>
                </a:cxn>
              </a:cxnLst>
              <a:rect l="0" t="0" r="r" b="b"/>
              <a:pathLst>
                <a:path w="21018" h="21600" fill="norm" stroke="1" extrusionOk="0">
                  <a:moveTo>
                    <a:pt x="2754" y="0"/>
                  </a:moveTo>
                  <a:cubicBezTo>
                    <a:pt x="2031" y="0"/>
                    <a:pt x="1338" y="726"/>
                    <a:pt x="874" y="2160"/>
                  </a:cubicBezTo>
                  <a:cubicBezTo>
                    <a:pt x="-291" y="5010"/>
                    <a:pt x="-291" y="9584"/>
                    <a:pt x="874" y="11871"/>
                  </a:cubicBezTo>
                  <a:cubicBezTo>
                    <a:pt x="3660" y="18169"/>
                    <a:pt x="7140" y="21600"/>
                    <a:pt x="10627" y="21600"/>
                  </a:cubicBezTo>
                  <a:cubicBezTo>
                    <a:pt x="14342" y="21600"/>
                    <a:pt x="17822" y="18169"/>
                    <a:pt x="20144" y="11871"/>
                  </a:cubicBezTo>
                  <a:cubicBezTo>
                    <a:pt x="21309" y="9021"/>
                    <a:pt x="21309" y="4447"/>
                    <a:pt x="20144" y="2160"/>
                  </a:cubicBezTo>
                  <a:cubicBezTo>
                    <a:pt x="19569" y="726"/>
                    <a:pt x="18810" y="0"/>
                    <a:pt x="18117" y="0"/>
                  </a:cubicBezTo>
                  <a:cubicBezTo>
                    <a:pt x="17417" y="0"/>
                    <a:pt x="16783" y="726"/>
                    <a:pt x="16429" y="2160"/>
                  </a:cubicBezTo>
                  <a:cubicBezTo>
                    <a:pt x="14807" y="6153"/>
                    <a:pt x="12485" y="7878"/>
                    <a:pt x="10627" y="7878"/>
                  </a:cubicBezTo>
                  <a:cubicBezTo>
                    <a:pt x="8305" y="7878"/>
                    <a:pt x="6211" y="6153"/>
                    <a:pt x="4818" y="2160"/>
                  </a:cubicBezTo>
                  <a:cubicBezTo>
                    <a:pt x="4235" y="726"/>
                    <a:pt x="3483" y="0"/>
                    <a:pt x="275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00" name="Google Shape;553;p67"/>
            <p:cNvSpPr/>
            <p:nvPr/>
          </p:nvSpPr>
          <p:spPr>
            <a:xfrm>
              <a:off x="28" y="28"/>
              <a:ext cx="361941" cy="35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601" y="1182"/>
                  </a:moveTo>
                  <a:cubicBezTo>
                    <a:pt x="9440" y="1504"/>
                    <a:pt x="9281" y="1989"/>
                    <a:pt x="9120" y="2471"/>
                  </a:cubicBezTo>
                  <a:lnTo>
                    <a:pt x="4640" y="2471"/>
                  </a:lnTo>
                  <a:lnTo>
                    <a:pt x="4107" y="1182"/>
                  </a:lnTo>
                  <a:close/>
                  <a:moveTo>
                    <a:pt x="17440" y="1182"/>
                  </a:moveTo>
                  <a:lnTo>
                    <a:pt x="17014" y="2471"/>
                  </a:lnTo>
                  <a:lnTo>
                    <a:pt x="12533" y="2471"/>
                  </a:lnTo>
                  <a:cubicBezTo>
                    <a:pt x="12374" y="1989"/>
                    <a:pt x="12213" y="1504"/>
                    <a:pt x="11999" y="1182"/>
                  </a:cubicBezTo>
                  <a:close/>
                  <a:moveTo>
                    <a:pt x="10880" y="1665"/>
                  </a:moveTo>
                  <a:cubicBezTo>
                    <a:pt x="11146" y="2204"/>
                    <a:pt x="11466" y="2956"/>
                    <a:pt x="11466" y="3761"/>
                  </a:cubicBezTo>
                  <a:cubicBezTo>
                    <a:pt x="11466" y="4513"/>
                    <a:pt x="11146" y="5265"/>
                    <a:pt x="10880" y="5803"/>
                  </a:cubicBezTo>
                  <a:cubicBezTo>
                    <a:pt x="10613" y="5265"/>
                    <a:pt x="10240" y="4513"/>
                    <a:pt x="10240" y="3761"/>
                  </a:cubicBezTo>
                  <a:cubicBezTo>
                    <a:pt x="10186" y="2848"/>
                    <a:pt x="10506" y="2096"/>
                    <a:pt x="10880" y="1665"/>
                  </a:cubicBezTo>
                  <a:close/>
                  <a:moveTo>
                    <a:pt x="9013" y="3761"/>
                  </a:moveTo>
                  <a:cubicBezTo>
                    <a:pt x="9013" y="4728"/>
                    <a:pt x="9333" y="5642"/>
                    <a:pt x="9707" y="6287"/>
                  </a:cubicBezTo>
                  <a:lnTo>
                    <a:pt x="6186" y="6287"/>
                  </a:lnTo>
                  <a:lnTo>
                    <a:pt x="5174" y="3761"/>
                  </a:lnTo>
                  <a:close/>
                  <a:moveTo>
                    <a:pt x="16587" y="3761"/>
                  </a:moveTo>
                  <a:lnTo>
                    <a:pt x="15521" y="6287"/>
                  </a:lnTo>
                  <a:lnTo>
                    <a:pt x="12054" y="6287"/>
                  </a:lnTo>
                  <a:cubicBezTo>
                    <a:pt x="12374" y="5642"/>
                    <a:pt x="12800" y="4728"/>
                    <a:pt x="12800" y="3761"/>
                  </a:cubicBezTo>
                  <a:close/>
                  <a:moveTo>
                    <a:pt x="15307" y="7469"/>
                  </a:moveTo>
                  <a:lnTo>
                    <a:pt x="15307" y="8758"/>
                  </a:lnTo>
                  <a:cubicBezTo>
                    <a:pt x="15307" y="11660"/>
                    <a:pt x="16106" y="12681"/>
                    <a:pt x="16481" y="14670"/>
                  </a:cubicBezTo>
                  <a:cubicBezTo>
                    <a:pt x="15787" y="17249"/>
                    <a:pt x="13440" y="19076"/>
                    <a:pt x="10880" y="19076"/>
                  </a:cubicBezTo>
                  <a:cubicBezTo>
                    <a:pt x="8212" y="19076"/>
                    <a:pt x="5920" y="17249"/>
                    <a:pt x="5280" y="14670"/>
                  </a:cubicBezTo>
                  <a:cubicBezTo>
                    <a:pt x="5600" y="12681"/>
                    <a:pt x="6399" y="11660"/>
                    <a:pt x="6399" y="8758"/>
                  </a:cubicBezTo>
                  <a:lnTo>
                    <a:pt x="6399" y="7469"/>
                  </a:lnTo>
                  <a:close/>
                  <a:moveTo>
                    <a:pt x="3894" y="3815"/>
                  </a:moveTo>
                  <a:lnTo>
                    <a:pt x="5119" y="6985"/>
                  </a:lnTo>
                  <a:lnTo>
                    <a:pt x="5119" y="8705"/>
                  </a:lnTo>
                  <a:cubicBezTo>
                    <a:pt x="5119" y="11445"/>
                    <a:pt x="4373" y="12251"/>
                    <a:pt x="4000" y="14563"/>
                  </a:cubicBezTo>
                  <a:cubicBezTo>
                    <a:pt x="3894" y="15207"/>
                    <a:pt x="3894" y="15905"/>
                    <a:pt x="3894" y="16550"/>
                  </a:cubicBezTo>
                  <a:lnTo>
                    <a:pt x="3894" y="19775"/>
                  </a:lnTo>
                  <a:lnTo>
                    <a:pt x="3840" y="19775"/>
                  </a:lnTo>
                  <a:lnTo>
                    <a:pt x="2932" y="19130"/>
                  </a:lnTo>
                  <a:cubicBezTo>
                    <a:pt x="1920" y="18431"/>
                    <a:pt x="1332" y="17356"/>
                    <a:pt x="1332" y="16174"/>
                  </a:cubicBezTo>
                  <a:cubicBezTo>
                    <a:pt x="1332" y="14401"/>
                    <a:pt x="1759" y="12627"/>
                    <a:pt x="2560" y="11069"/>
                  </a:cubicBezTo>
                  <a:cubicBezTo>
                    <a:pt x="3413" y="9296"/>
                    <a:pt x="3894" y="7307"/>
                    <a:pt x="3894" y="5265"/>
                  </a:cubicBezTo>
                  <a:lnTo>
                    <a:pt x="3894" y="3815"/>
                  </a:lnTo>
                  <a:close/>
                  <a:moveTo>
                    <a:pt x="17867" y="3868"/>
                  </a:moveTo>
                  <a:lnTo>
                    <a:pt x="17867" y="5373"/>
                  </a:lnTo>
                  <a:cubicBezTo>
                    <a:pt x="17867" y="7361"/>
                    <a:pt x="18346" y="9403"/>
                    <a:pt x="19199" y="11122"/>
                  </a:cubicBezTo>
                  <a:cubicBezTo>
                    <a:pt x="20000" y="12681"/>
                    <a:pt x="20374" y="14508"/>
                    <a:pt x="20374" y="16227"/>
                  </a:cubicBezTo>
                  <a:cubicBezTo>
                    <a:pt x="20320" y="17356"/>
                    <a:pt x="19787" y="18538"/>
                    <a:pt x="18773" y="19130"/>
                  </a:cubicBezTo>
                  <a:lnTo>
                    <a:pt x="17867" y="19775"/>
                  </a:lnTo>
                  <a:lnTo>
                    <a:pt x="17867" y="16657"/>
                  </a:lnTo>
                  <a:cubicBezTo>
                    <a:pt x="17867" y="15960"/>
                    <a:pt x="17813" y="15315"/>
                    <a:pt x="17706" y="14615"/>
                  </a:cubicBezTo>
                  <a:cubicBezTo>
                    <a:pt x="17386" y="12359"/>
                    <a:pt x="16587" y="11552"/>
                    <a:pt x="16587" y="8758"/>
                  </a:cubicBezTo>
                  <a:lnTo>
                    <a:pt x="16587" y="7039"/>
                  </a:lnTo>
                  <a:lnTo>
                    <a:pt x="17867" y="3868"/>
                  </a:lnTo>
                  <a:close/>
                  <a:moveTo>
                    <a:pt x="3145" y="0"/>
                  </a:moveTo>
                  <a:cubicBezTo>
                    <a:pt x="2773" y="0"/>
                    <a:pt x="2506" y="268"/>
                    <a:pt x="2506" y="590"/>
                  </a:cubicBezTo>
                  <a:lnTo>
                    <a:pt x="2506" y="5373"/>
                  </a:lnTo>
                  <a:cubicBezTo>
                    <a:pt x="2506" y="7147"/>
                    <a:pt x="2133" y="8973"/>
                    <a:pt x="1332" y="10532"/>
                  </a:cubicBezTo>
                  <a:cubicBezTo>
                    <a:pt x="479" y="12251"/>
                    <a:pt x="0" y="14240"/>
                    <a:pt x="0" y="16174"/>
                  </a:cubicBezTo>
                  <a:cubicBezTo>
                    <a:pt x="0" y="17786"/>
                    <a:pt x="799" y="19238"/>
                    <a:pt x="2133" y="20205"/>
                  </a:cubicBezTo>
                  <a:lnTo>
                    <a:pt x="4053" y="21494"/>
                  </a:lnTo>
                  <a:cubicBezTo>
                    <a:pt x="4168" y="21566"/>
                    <a:pt x="4293" y="21600"/>
                    <a:pt x="4417" y="21600"/>
                  </a:cubicBezTo>
                  <a:cubicBezTo>
                    <a:pt x="4752" y="21600"/>
                    <a:pt x="5067" y="21349"/>
                    <a:pt x="5067" y="20957"/>
                  </a:cubicBezTo>
                  <a:lnTo>
                    <a:pt x="5067" y="17302"/>
                  </a:lnTo>
                  <a:cubicBezTo>
                    <a:pt x="6399" y="19183"/>
                    <a:pt x="8532" y="20258"/>
                    <a:pt x="10774" y="20258"/>
                  </a:cubicBezTo>
                  <a:cubicBezTo>
                    <a:pt x="13066" y="20258"/>
                    <a:pt x="15201" y="19183"/>
                    <a:pt x="16533" y="17302"/>
                  </a:cubicBezTo>
                  <a:lnTo>
                    <a:pt x="16533" y="20957"/>
                  </a:lnTo>
                  <a:cubicBezTo>
                    <a:pt x="16533" y="21354"/>
                    <a:pt x="16828" y="21576"/>
                    <a:pt x="17175" y="21576"/>
                  </a:cubicBezTo>
                  <a:cubicBezTo>
                    <a:pt x="17295" y="21576"/>
                    <a:pt x="17424" y="21549"/>
                    <a:pt x="17547" y="21494"/>
                  </a:cubicBezTo>
                  <a:lnTo>
                    <a:pt x="19467" y="20205"/>
                  </a:lnTo>
                  <a:cubicBezTo>
                    <a:pt x="20801" y="19345"/>
                    <a:pt x="21600" y="17786"/>
                    <a:pt x="21600" y="16174"/>
                  </a:cubicBezTo>
                  <a:cubicBezTo>
                    <a:pt x="21600" y="14240"/>
                    <a:pt x="21121" y="12251"/>
                    <a:pt x="20268" y="10532"/>
                  </a:cubicBezTo>
                  <a:cubicBezTo>
                    <a:pt x="19467" y="8973"/>
                    <a:pt x="19040" y="7092"/>
                    <a:pt x="19040" y="5373"/>
                  </a:cubicBezTo>
                  <a:lnTo>
                    <a:pt x="19040" y="590"/>
                  </a:lnTo>
                  <a:cubicBezTo>
                    <a:pt x="19040" y="268"/>
                    <a:pt x="18773" y="0"/>
                    <a:pt x="18453"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806" name="Google Shape;554;p67"/>
          <p:cNvGrpSpPr/>
          <p:nvPr/>
        </p:nvGrpSpPr>
        <p:grpSpPr>
          <a:xfrm>
            <a:off x="3647030" y="3829462"/>
            <a:ext cx="317381" cy="361063"/>
            <a:chOff x="0" y="0"/>
            <a:chExt cx="317380" cy="361061"/>
          </a:xfrm>
        </p:grpSpPr>
        <p:sp>
          <p:nvSpPr>
            <p:cNvPr id="802" name="Google Shape;555;p67"/>
            <p:cNvSpPr/>
            <p:nvPr/>
          </p:nvSpPr>
          <p:spPr>
            <a:xfrm>
              <a:off x="119980" y="262966"/>
              <a:ext cx="80877" cy="32851"/>
            </a:xfrm>
            <a:custGeom>
              <a:avLst/>
              <a:gdLst/>
              <a:ahLst/>
              <a:cxnLst>
                <a:cxn ang="0">
                  <a:pos x="wd2" y="hd2"/>
                </a:cxn>
                <a:cxn ang="5400000">
                  <a:pos x="wd2" y="hd2"/>
                </a:cxn>
                <a:cxn ang="10800000">
                  <a:pos x="wd2" y="hd2"/>
                </a:cxn>
                <a:cxn ang="16200000">
                  <a:pos x="wd2" y="hd2"/>
                </a:cxn>
              </a:cxnLst>
              <a:rect l="0" t="0" r="r" b="b"/>
              <a:pathLst>
                <a:path w="21018" h="21600" fill="norm" stroke="1" extrusionOk="0">
                  <a:moveTo>
                    <a:pt x="2754" y="0"/>
                  </a:moveTo>
                  <a:cubicBezTo>
                    <a:pt x="2031" y="0"/>
                    <a:pt x="1338" y="727"/>
                    <a:pt x="874" y="2201"/>
                  </a:cubicBezTo>
                  <a:cubicBezTo>
                    <a:pt x="-291" y="5148"/>
                    <a:pt x="-291" y="9252"/>
                    <a:pt x="874" y="11602"/>
                  </a:cubicBezTo>
                  <a:cubicBezTo>
                    <a:pt x="3660" y="18075"/>
                    <a:pt x="7140" y="21600"/>
                    <a:pt x="10627" y="21600"/>
                  </a:cubicBezTo>
                  <a:cubicBezTo>
                    <a:pt x="14342" y="21600"/>
                    <a:pt x="17822" y="18075"/>
                    <a:pt x="20144" y="11602"/>
                  </a:cubicBezTo>
                  <a:cubicBezTo>
                    <a:pt x="21309" y="8674"/>
                    <a:pt x="21309" y="3973"/>
                    <a:pt x="20144" y="2201"/>
                  </a:cubicBezTo>
                  <a:cubicBezTo>
                    <a:pt x="19569" y="727"/>
                    <a:pt x="18810" y="0"/>
                    <a:pt x="18117" y="0"/>
                  </a:cubicBezTo>
                  <a:cubicBezTo>
                    <a:pt x="17417" y="0"/>
                    <a:pt x="16783" y="727"/>
                    <a:pt x="16429" y="2201"/>
                  </a:cubicBezTo>
                  <a:cubicBezTo>
                    <a:pt x="14807" y="5726"/>
                    <a:pt x="12485" y="8077"/>
                    <a:pt x="10627" y="8077"/>
                  </a:cubicBezTo>
                  <a:cubicBezTo>
                    <a:pt x="8305" y="8077"/>
                    <a:pt x="6211" y="5726"/>
                    <a:pt x="4818" y="2201"/>
                  </a:cubicBezTo>
                  <a:cubicBezTo>
                    <a:pt x="4235" y="727"/>
                    <a:pt x="3483" y="0"/>
                    <a:pt x="275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03" name="Google Shape;556;p67"/>
            <p:cNvSpPr/>
            <p:nvPr/>
          </p:nvSpPr>
          <p:spPr>
            <a:xfrm>
              <a:off x="108137" y="191253"/>
              <a:ext cx="19659" cy="1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4" y="0"/>
                  </a:moveTo>
                  <a:cubicBezTo>
                    <a:pt x="4894" y="0"/>
                    <a:pt x="0" y="4894"/>
                    <a:pt x="0" y="10784"/>
                  </a:cubicBezTo>
                  <a:cubicBezTo>
                    <a:pt x="0" y="16675"/>
                    <a:pt x="4894" y="21600"/>
                    <a:pt x="10784" y="21600"/>
                  </a:cubicBezTo>
                  <a:cubicBezTo>
                    <a:pt x="16706" y="21600"/>
                    <a:pt x="21600" y="16675"/>
                    <a:pt x="21600" y="10784"/>
                  </a:cubicBezTo>
                  <a:cubicBezTo>
                    <a:pt x="21600" y="4894"/>
                    <a:pt x="16706" y="0"/>
                    <a:pt x="1078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04" name="Google Shape;557;p67"/>
            <p:cNvSpPr/>
            <p:nvPr/>
          </p:nvSpPr>
          <p:spPr>
            <a:xfrm>
              <a:off x="193041" y="191253"/>
              <a:ext cx="20567" cy="1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08" y="0"/>
                  </a:moveTo>
                  <a:cubicBezTo>
                    <a:pt x="4678" y="0"/>
                    <a:pt x="0" y="4894"/>
                    <a:pt x="0" y="10784"/>
                  </a:cubicBezTo>
                  <a:cubicBezTo>
                    <a:pt x="0" y="16675"/>
                    <a:pt x="4678" y="21600"/>
                    <a:pt x="10308" y="21600"/>
                  </a:cubicBezTo>
                  <a:cubicBezTo>
                    <a:pt x="15939" y="21600"/>
                    <a:pt x="21600" y="16675"/>
                    <a:pt x="21600" y="10784"/>
                  </a:cubicBezTo>
                  <a:cubicBezTo>
                    <a:pt x="21600" y="4894"/>
                    <a:pt x="15939" y="0"/>
                    <a:pt x="1030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05" name="Google Shape;558;p67"/>
            <p:cNvSpPr/>
            <p:nvPr/>
          </p:nvSpPr>
          <p:spPr>
            <a:xfrm>
              <a:off x="0" y="0"/>
              <a:ext cx="317381" cy="361062"/>
            </a:xfrm>
            <a:custGeom>
              <a:avLst/>
              <a:gdLst/>
              <a:ahLst/>
              <a:cxnLst>
                <a:cxn ang="0">
                  <a:pos x="wd2" y="hd2"/>
                </a:cxn>
                <a:cxn ang="5400000">
                  <a:pos x="wd2" y="hd2"/>
                </a:cxn>
                <a:cxn ang="10800000">
                  <a:pos x="wd2" y="hd2"/>
                </a:cxn>
                <a:cxn ang="16200000">
                  <a:pos x="wd2" y="hd2"/>
                </a:cxn>
              </a:cxnLst>
              <a:rect l="0" t="0" r="r" b="b"/>
              <a:pathLst>
                <a:path w="21487" h="21600" fill="norm" stroke="1" extrusionOk="0">
                  <a:moveTo>
                    <a:pt x="10044" y="1283"/>
                  </a:moveTo>
                  <a:lnTo>
                    <a:pt x="10044" y="7431"/>
                  </a:lnTo>
                  <a:lnTo>
                    <a:pt x="7261" y="7431"/>
                  </a:lnTo>
                  <a:cubicBezTo>
                    <a:pt x="7329" y="5792"/>
                    <a:pt x="7692" y="4210"/>
                    <a:pt x="8350" y="2994"/>
                  </a:cubicBezTo>
                  <a:cubicBezTo>
                    <a:pt x="8834" y="2138"/>
                    <a:pt x="9439" y="1549"/>
                    <a:pt x="10044" y="1283"/>
                  </a:cubicBezTo>
                  <a:close/>
                  <a:moveTo>
                    <a:pt x="7623" y="1818"/>
                  </a:moveTo>
                  <a:cubicBezTo>
                    <a:pt x="7442" y="2031"/>
                    <a:pt x="7321" y="2298"/>
                    <a:pt x="7139" y="2459"/>
                  </a:cubicBezTo>
                  <a:cubicBezTo>
                    <a:pt x="6413" y="3796"/>
                    <a:pt x="5929" y="5614"/>
                    <a:pt x="5869" y="7484"/>
                  </a:cubicBezTo>
                  <a:lnTo>
                    <a:pt x="3025" y="7484"/>
                  </a:lnTo>
                  <a:cubicBezTo>
                    <a:pt x="3207" y="4972"/>
                    <a:pt x="5022" y="2832"/>
                    <a:pt x="7623" y="1818"/>
                  </a:cubicBezTo>
                  <a:close/>
                  <a:moveTo>
                    <a:pt x="14037" y="1818"/>
                  </a:moveTo>
                  <a:cubicBezTo>
                    <a:pt x="16639" y="2832"/>
                    <a:pt x="18454" y="4972"/>
                    <a:pt x="18635" y="7484"/>
                  </a:cubicBezTo>
                  <a:lnTo>
                    <a:pt x="15792" y="7484"/>
                  </a:lnTo>
                  <a:cubicBezTo>
                    <a:pt x="15731" y="5614"/>
                    <a:pt x="15247" y="3796"/>
                    <a:pt x="14521" y="2459"/>
                  </a:cubicBezTo>
                  <a:cubicBezTo>
                    <a:pt x="14339" y="2191"/>
                    <a:pt x="14218" y="2031"/>
                    <a:pt x="14037" y="1818"/>
                  </a:cubicBezTo>
                  <a:close/>
                  <a:moveTo>
                    <a:pt x="11556" y="1336"/>
                  </a:moveTo>
                  <a:cubicBezTo>
                    <a:pt x="12161" y="1604"/>
                    <a:pt x="12766" y="2191"/>
                    <a:pt x="13190" y="3101"/>
                  </a:cubicBezTo>
                  <a:cubicBezTo>
                    <a:pt x="13916" y="4277"/>
                    <a:pt x="14279" y="5828"/>
                    <a:pt x="14339" y="7538"/>
                  </a:cubicBezTo>
                  <a:lnTo>
                    <a:pt x="11496" y="7538"/>
                  </a:lnTo>
                  <a:lnTo>
                    <a:pt x="11496" y="1336"/>
                  </a:lnTo>
                  <a:close/>
                  <a:moveTo>
                    <a:pt x="2904" y="11387"/>
                  </a:moveTo>
                  <a:lnTo>
                    <a:pt x="2904" y="13901"/>
                  </a:lnTo>
                  <a:cubicBezTo>
                    <a:pt x="2178" y="13901"/>
                    <a:pt x="1511" y="13366"/>
                    <a:pt x="1511" y="12618"/>
                  </a:cubicBezTo>
                  <a:cubicBezTo>
                    <a:pt x="1511" y="11976"/>
                    <a:pt x="2116" y="11387"/>
                    <a:pt x="2904" y="11387"/>
                  </a:cubicBezTo>
                  <a:close/>
                  <a:moveTo>
                    <a:pt x="18756" y="11387"/>
                  </a:moveTo>
                  <a:cubicBezTo>
                    <a:pt x="19482" y="11387"/>
                    <a:pt x="20148" y="11976"/>
                    <a:pt x="20148" y="12618"/>
                  </a:cubicBezTo>
                  <a:cubicBezTo>
                    <a:pt x="20148" y="13366"/>
                    <a:pt x="19482" y="13901"/>
                    <a:pt x="18756" y="13901"/>
                  </a:cubicBezTo>
                  <a:lnTo>
                    <a:pt x="18756" y="11387"/>
                  </a:lnTo>
                  <a:close/>
                  <a:moveTo>
                    <a:pt x="17365" y="8769"/>
                  </a:moveTo>
                  <a:lnTo>
                    <a:pt x="17365" y="14596"/>
                  </a:lnTo>
                  <a:cubicBezTo>
                    <a:pt x="17304" y="17697"/>
                    <a:pt x="14400" y="20263"/>
                    <a:pt x="10891" y="20263"/>
                  </a:cubicBezTo>
                  <a:cubicBezTo>
                    <a:pt x="7321" y="20263"/>
                    <a:pt x="4417" y="17697"/>
                    <a:pt x="4417" y="14596"/>
                  </a:cubicBezTo>
                  <a:lnTo>
                    <a:pt x="4417" y="8769"/>
                  </a:lnTo>
                  <a:close/>
                  <a:moveTo>
                    <a:pt x="10770" y="0"/>
                  </a:moveTo>
                  <a:cubicBezTo>
                    <a:pt x="5627" y="0"/>
                    <a:pt x="1511" y="3689"/>
                    <a:pt x="1511" y="8232"/>
                  </a:cubicBezTo>
                  <a:cubicBezTo>
                    <a:pt x="1511" y="8553"/>
                    <a:pt x="1815" y="8821"/>
                    <a:pt x="2178" y="8821"/>
                  </a:cubicBezTo>
                  <a:lnTo>
                    <a:pt x="2844" y="8821"/>
                  </a:lnTo>
                  <a:lnTo>
                    <a:pt x="2844" y="10159"/>
                  </a:lnTo>
                  <a:cubicBezTo>
                    <a:pt x="1269" y="10159"/>
                    <a:pt x="0" y="11280"/>
                    <a:pt x="0" y="12724"/>
                  </a:cubicBezTo>
                  <a:cubicBezTo>
                    <a:pt x="0" y="14114"/>
                    <a:pt x="1269" y="15238"/>
                    <a:pt x="2844" y="15238"/>
                  </a:cubicBezTo>
                  <a:cubicBezTo>
                    <a:pt x="3207" y="18766"/>
                    <a:pt x="6655" y="21600"/>
                    <a:pt x="10709" y="21600"/>
                  </a:cubicBezTo>
                  <a:cubicBezTo>
                    <a:pt x="14824" y="21600"/>
                    <a:pt x="18212" y="18766"/>
                    <a:pt x="18575" y="15238"/>
                  </a:cubicBezTo>
                  <a:cubicBezTo>
                    <a:pt x="20148" y="15238"/>
                    <a:pt x="21479" y="14114"/>
                    <a:pt x="21479" y="12724"/>
                  </a:cubicBezTo>
                  <a:cubicBezTo>
                    <a:pt x="21600" y="11280"/>
                    <a:pt x="20329" y="10159"/>
                    <a:pt x="18756" y="10159"/>
                  </a:cubicBezTo>
                  <a:lnTo>
                    <a:pt x="18756" y="8821"/>
                  </a:lnTo>
                  <a:lnTo>
                    <a:pt x="19422" y="8821"/>
                  </a:lnTo>
                  <a:cubicBezTo>
                    <a:pt x="19785" y="8821"/>
                    <a:pt x="20087" y="8553"/>
                    <a:pt x="20087" y="8232"/>
                  </a:cubicBezTo>
                  <a:cubicBezTo>
                    <a:pt x="20087" y="3689"/>
                    <a:pt x="15913" y="0"/>
                    <a:pt x="10770"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809" name="Google Shape;559;p67"/>
          <p:cNvGrpSpPr/>
          <p:nvPr/>
        </p:nvGrpSpPr>
        <p:grpSpPr>
          <a:xfrm>
            <a:off x="3808976" y="3285114"/>
            <a:ext cx="316391" cy="359275"/>
            <a:chOff x="0" y="0"/>
            <a:chExt cx="316390" cy="359274"/>
          </a:xfrm>
        </p:grpSpPr>
        <p:sp>
          <p:nvSpPr>
            <p:cNvPr id="807" name="Google Shape;560;p67"/>
            <p:cNvSpPr/>
            <p:nvPr/>
          </p:nvSpPr>
          <p:spPr>
            <a:xfrm>
              <a:off x="118214" y="263874"/>
              <a:ext cx="80883" cy="32851"/>
            </a:xfrm>
            <a:custGeom>
              <a:avLst/>
              <a:gdLst/>
              <a:ahLst/>
              <a:cxnLst>
                <a:cxn ang="0">
                  <a:pos x="wd2" y="hd2"/>
                </a:cxn>
                <a:cxn ang="5400000">
                  <a:pos x="wd2" y="hd2"/>
                </a:cxn>
                <a:cxn ang="10800000">
                  <a:pos x="wd2" y="hd2"/>
                </a:cxn>
                <a:cxn ang="16200000">
                  <a:pos x="wd2" y="hd2"/>
                </a:cxn>
              </a:cxnLst>
              <a:rect l="0" t="0" r="r" b="b"/>
              <a:pathLst>
                <a:path w="21019" h="21600" fill="norm" stroke="1" extrusionOk="0">
                  <a:moveTo>
                    <a:pt x="2638" y="0"/>
                  </a:moveTo>
                  <a:cubicBezTo>
                    <a:pt x="1974" y="0"/>
                    <a:pt x="1333" y="727"/>
                    <a:pt x="868" y="2201"/>
                  </a:cubicBezTo>
                  <a:cubicBezTo>
                    <a:pt x="-289" y="5130"/>
                    <a:pt x="-289" y="9252"/>
                    <a:pt x="868" y="11602"/>
                  </a:cubicBezTo>
                  <a:cubicBezTo>
                    <a:pt x="3426" y="18075"/>
                    <a:pt x="6906" y="21600"/>
                    <a:pt x="10393" y="21600"/>
                  </a:cubicBezTo>
                  <a:cubicBezTo>
                    <a:pt x="13873" y="21600"/>
                    <a:pt x="17824" y="18075"/>
                    <a:pt x="20146" y="11602"/>
                  </a:cubicBezTo>
                  <a:cubicBezTo>
                    <a:pt x="21311" y="8655"/>
                    <a:pt x="21311" y="3954"/>
                    <a:pt x="20146" y="2201"/>
                  </a:cubicBezTo>
                  <a:cubicBezTo>
                    <a:pt x="19564" y="727"/>
                    <a:pt x="18812" y="0"/>
                    <a:pt x="18082" y="0"/>
                  </a:cubicBezTo>
                  <a:cubicBezTo>
                    <a:pt x="17360" y="0"/>
                    <a:pt x="16659" y="727"/>
                    <a:pt x="16195" y="2201"/>
                  </a:cubicBezTo>
                  <a:cubicBezTo>
                    <a:pt x="14802" y="5726"/>
                    <a:pt x="12479" y="8077"/>
                    <a:pt x="10393" y="8077"/>
                  </a:cubicBezTo>
                  <a:cubicBezTo>
                    <a:pt x="8535" y="8077"/>
                    <a:pt x="6213" y="5726"/>
                    <a:pt x="4584" y="2201"/>
                  </a:cubicBezTo>
                  <a:cubicBezTo>
                    <a:pt x="4002" y="727"/>
                    <a:pt x="3309" y="0"/>
                    <a:pt x="263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08" name="Google Shape;561;p67"/>
            <p:cNvSpPr/>
            <p:nvPr/>
          </p:nvSpPr>
          <p:spPr>
            <a:xfrm>
              <a:off x="0" y="0"/>
              <a:ext cx="316391" cy="359275"/>
            </a:xfrm>
            <a:custGeom>
              <a:avLst/>
              <a:gdLst/>
              <a:ahLst/>
              <a:cxnLst>
                <a:cxn ang="0">
                  <a:pos x="wd2" y="hd2"/>
                </a:cxn>
                <a:cxn ang="5400000">
                  <a:pos x="wd2" y="hd2"/>
                </a:cxn>
                <a:cxn ang="10800000">
                  <a:pos x="wd2" y="hd2"/>
                </a:cxn>
                <a:cxn ang="16200000">
                  <a:pos x="wd2" y="hd2"/>
                </a:cxn>
              </a:cxnLst>
              <a:rect l="0" t="0" r="r" b="b"/>
              <a:pathLst>
                <a:path w="21539" h="21600" fill="norm" stroke="1" extrusionOk="0">
                  <a:moveTo>
                    <a:pt x="10708" y="3815"/>
                  </a:moveTo>
                  <a:cubicBezTo>
                    <a:pt x="11560" y="3815"/>
                    <a:pt x="12412" y="3975"/>
                    <a:pt x="13143" y="4245"/>
                  </a:cubicBezTo>
                  <a:cubicBezTo>
                    <a:pt x="11682" y="6286"/>
                    <a:pt x="9127" y="7576"/>
                    <a:pt x="6388" y="7576"/>
                  </a:cubicBezTo>
                  <a:lnTo>
                    <a:pt x="4648" y="7576"/>
                  </a:lnTo>
                  <a:cubicBezTo>
                    <a:pt x="5575" y="5401"/>
                    <a:pt x="7933" y="3815"/>
                    <a:pt x="10708" y="3815"/>
                  </a:cubicBezTo>
                  <a:close/>
                  <a:moveTo>
                    <a:pt x="10770" y="1289"/>
                  </a:moveTo>
                  <a:cubicBezTo>
                    <a:pt x="15212" y="1289"/>
                    <a:pt x="18923" y="4030"/>
                    <a:pt x="19897" y="7630"/>
                  </a:cubicBezTo>
                  <a:cubicBezTo>
                    <a:pt x="19775" y="7630"/>
                    <a:pt x="19592" y="7576"/>
                    <a:pt x="19470" y="7576"/>
                  </a:cubicBezTo>
                  <a:cubicBezTo>
                    <a:pt x="19105" y="7576"/>
                    <a:pt x="18802" y="7630"/>
                    <a:pt x="18497" y="7791"/>
                  </a:cubicBezTo>
                  <a:cubicBezTo>
                    <a:pt x="17645" y="4675"/>
                    <a:pt x="14420" y="2471"/>
                    <a:pt x="10770" y="2471"/>
                  </a:cubicBezTo>
                  <a:cubicBezTo>
                    <a:pt x="7058" y="2471"/>
                    <a:pt x="3955" y="4782"/>
                    <a:pt x="3103" y="7791"/>
                  </a:cubicBezTo>
                  <a:cubicBezTo>
                    <a:pt x="2800" y="7630"/>
                    <a:pt x="2495" y="7576"/>
                    <a:pt x="2130" y="7576"/>
                  </a:cubicBezTo>
                  <a:cubicBezTo>
                    <a:pt x="1949" y="7576"/>
                    <a:pt x="1827" y="7576"/>
                    <a:pt x="1643" y="7630"/>
                  </a:cubicBezTo>
                  <a:cubicBezTo>
                    <a:pt x="2557" y="4030"/>
                    <a:pt x="6328" y="1289"/>
                    <a:pt x="10770" y="1289"/>
                  </a:cubicBezTo>
                  <a:close/>
                  <a:moveTo>
                    <a:pt x="14542" y="4890"/>
                  </a:moveTo>
                  <a:cubicBezTo>
                    <a:pt x="16185" y="5910"/>
                    <a:pt x="17280" y="7630"/>
                    <a:pt x="17280" y="9617"/>
                  </a:cubicBezTo>
                  <a:lnTo>
                    <a:pt x="17280" y="10316"/>
                  </a:lnTo>
                  <a:lnTo>
                    <a:pt x="4260" y="10316"/>
                  </a:lnTo>
                  <a:lnTo>
                    <a:pt x="4260" y="9510"/>
                  </a:lnTo>
                  <a:cubicBezTo>
                    <a:pt x="4260" y="9349"/>
                    <a:pt x="4260" y="9135"/>
                    <a:pt x="4320" y="8920"/>
                  </a:cubicBezTo>
                  <a:lnTo>
                    <a:pt x="6450" y="8920"/>
                  </a:lnTo>
                  <a:cubicBezTo>
                    <a:pt x="8275" y="8920"/>
                    <a:pt x="9978" y="8435"/>
                    <a:pt x="11500" y="7630"/>
                  </a:cubicBezTo>
                  <a:cubicBezTo>
                    <a:pt x="12717" y="6986"/>
                    <a:pt x="13752" y="6017"/>
                    <a:pt x="14542" y="4890"/>
                  </a:cubicBezTo>
                  <a:close/>
                  <a:moveTo>
                    <a:pt x="19470" y="8920"/>
                  </a:moveTo>
                  <a:cubicBezTo>
                    <a:pt x="19835" y="8920"/>
                    <a:pt x="20140" y="9187"/>
                    <a:pt x="20140" y="9510"/>
                  </a:cubicBezTo>
                  <a:lnTo>
                    <a:pt x="20140" y="13432"/>
                  </a:lnTo>
                  <a:cubicBezTo>
                    <a:pt x="20140" y="13755"/>
                    <a:pt x="19835" y="14024"/>
                    <a:pt x="19470" y="14024"/>
                  </a:cubicBezTo>
                  <a:cubicBezTo>
                    <a:pt x="19105" y="14024"/>
                    <a:pt x="18802" y="13755"/>
                    <a:pt x="18802" y="13432"/>
                  </a:cubicBezTo>
                  <a:lnTo>
                    <a:pt x="18802" y="9510"/>
                  </a:lnTo>
                  <a:cubicBezTo>
                    <a:pt x="18802" y="9187"/>
                    <a:pt x="19105" y="8920"/>
                    <a:pt x="19470" y="8920"/>
                  </a:cubicBezTo>
                  <a:close/>
                  <a:moveTo>
                    <a:pt x="2130" y="8973"/>
                  </a:moveTo>
                  <a:cubicBezTo>
                    <a:pt x="2495" y="8973"/>
                    <a:pt x="2800" y="9242"/>
                    <a:pt x="2800" y="9617"/>
                  </a:cubicBezTo>
                  <a:lnTo>
                    <a:pt x="2800" y="13487"/>
                  </a:lnTo>
                  <a:cubicBezTo>
                    <a:pt x="2800" y="13755"/>
                    <a:pt x="2495" y="14077"/>
                    <a:pt x="2130" y="14077"/>
                  </a:cubicBezTo>
                  <a:cubicBezTo>
                    <a:pt x="1765" y="14077"/>
                    <a:pt x="1462" y="13809"/>
                    <a:pt x="1462" y="13487"/>
                  </a:cubicBezTo>
                  <a:lnTo>
                    <a:pt x="1462" y="9617"/>
                  </a:lnTo>
                  <a:cubicBezTo>
                    <a:pt x="1462" y="9242"/>
                    <a:pt x="1765" y="8973"/>
                    <a:pt x="2130" y="8973"/>
                  </a:cubicBezTo>
                  <a:close/>
                  <a:moveTo>
                    <a:pt x="10040" y="11551"/>
                  </a:moveTo>
                  <a:cubicBezTo>
                    <a:pt x="10040" y="12950"/>
                    <a:pt x="8762" y="14077"/>
                    <a:pt x="7120" y="14077"/>
                  </a:cubicBezTo>
                  <a:cubicBezTo>
                    <a:pt x="5537" y="14077"/>
                    <a:pt x="4260" y="12950"/>
                    <a:pt x="4260" y="11551"/>
                  </a:cubicBezTo>
                  <a:close/>
                  <a:moveTo>
                    <a:pt x="17280" y="11551"/>
                  </a:moveTo>
                  <a:cubicBezTo>
                    <a:pt x="17280" y="12950"/>
                    <a:pt x="15942" y="14077"/>
                    <a:pt x="14360" y="14077"/>
                  </a:cubicBezTo>
                  <a:cubicBezTo>
                    <a:pt x="12778" y="14077"/>
                    <a:pt x="11500" y="12950"/>
                    <a:pt x="11500" y="11551"/>
                  </a:cubicBezTo>
                  <a:close/>
                  <a:moveTo>
                    <a:pt x="10708" y="13702"/>
                  </a:moveTo>
                  <a:cubicBezTo>
                    <a:pt x="11500" y="14722"/>
                    <a:pt x="12838" y="15366"/>
                    <a:pt x="14298" y="15366"/>
                  </a:cubicBezTo>
                  <a:cubicBezTo>
                    <a:pt x="15455" y="15366"/>
                    <a:pt x="16428" y="15044"/>
                    <a:pt x="17158" y="14347"/>
                  </a:cubicBezTo>
                  <a:lnTo>
                    <a:pt x="17158" y="14454"/>
                  </a:lnTo>
                  <a:cubicBezTo>
                    <a:pt x="17280" y="17517"/>
                    <a:pt x="14663" y="20149"/>
                    <a:pt x="11378" y="20418"/>
                  </a:cubicBezTo>
                  <a:cubicBezTo>
                    <a:pt x="11166" y="20435"/>
                    <a:pt x="10955" y="20444"/>
                    <a:pt x="10747" y="20444"/>
                  </a:cubicBezTo>
                  <a:cubicBezTo>
                    <a:pt x="7091" y="20444"/>
                    <a:pt x="4260" y="17824"/>
                    <a:pt x="4260" y="14722"/>
                  </a:cubicBezTo>
                  <a:lnTo>
                    <a:pt x="4260" y="14347"/>
                  </a:lnTo>
                  <a:cubicBezTo>
                    <a:pt x="4990" y="14991"/>
                    <a:pt x="6023" y="15366"/>
                    <a:pt x="7120" y="15366"/>
                  </a:cubicBezTo>
                  <a:cubicBezTo>
                    <a:pt x="8640" y="15366"/>
                    <a:pt x="9978" y="14722"/>
                    <a:pt x="10708" y="13702"/>
                  </a:cubicBezTo>
                  <a:close/>
                  <a:moveTo>
                    <a:pt x="10770" y="0"/>
                  </a:moveTo>
                  <a:cubicBezTo>
                    <a:pt x="4807" y="0"/>
                    <a:pt x="0" y="4298"/>
                    <a:pt x="0" y="9510"/>
                  </a:cubicBezTo>
                  <a:lnTo>
                    <a:pt x="0" y="13432"/>
                  </a:lnTo>
                  <a:cubicBezTo>
                    <a:pt x="0" y="14507"/>
                    <a:pt x="975" y="15314"/>
                    <a:pt x="2130" y="15314"/>
                  </a:cubicBezTo>
                  <a:cubicBezTo>
                    <a:pt x="2373" y="15314"/>
                    <a:pt x="2679" y="15259"/>
                    <a:pt x="2860" y="15152"/>
                  </a:cubicBezTo>
                  <a:cubicBezTo>
                    <a:pt x="3165" y="18752"/>
                    <a:pt x="6512" y="21600"/>
                    <a:pt x="10770" y="21600"/>
                  </a:cubicBezTo>
                  <a:lnTo>
                    <a:pt x="11560" y="21600"/>
                  </a:lnTo>
                  <a:cubicBezTo>
                    <a:pt x="15333" y="21278"/>
                    <a:pt x="18253" y="18537"/>
                    <a:pt x="18618" y="15152"/>
                  </a:cubicBezTo>
                  <a:cubicBezTo>
                    <a:pt x="18862" y="15259"/>
                    <a:pt x="19167" y="15314"/>
                    <a:pt x="19410" y="15314"/>
                  </a:cubicBezTo>
                  <a:cubicBezTo>
                    <a:pt x="20627" y="15314"/>
                    <a:pt x="21538" y="14454"/>
                    <a:pt x="21538" y="13432"/>
                  </a:cubicBezTo>
                  <a:lnTo>
                    <a:pt x="21538" y="9510"/>
                  </a:lnTo>
                  <a:cubicBezTo>
                    <a:pt x="21600" y="4298"/>
                    <a:pt x="16732" y="0"/>
                    <a:pt x="10770"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814" name="Google Shape;562;p67"/>
          <p:cNvGrpSpPr/>
          <p:nvPr/>
        </p:nvGrpSpPr>
        <p:grpSpPr>
          <a:xfrm>
            <a:off x="5929226" y="3832366"/>
            <a:ext cx="317291" cy="361063"/>
            <a:chOff x="0" y="0"/>
            <a:chExt cx="317290" cy="361061"/>
          </a:xfrm>
        </p:grpSpPr>
        <p:sp>
          <p:nvSpPr>
            <p:cNvPr id="810" name="Google Shape;563;p67"/>
            <p:cNvSpPr/>
            <p:nvPr/>
          </p:nvSpPr>
          <p:spPr>
            <a:xfrm>
              <a:off x="118214" y="263874"/>
              <a:ext cx="80883" cy="32851"/>
            </a:xfrm>
            <a:custGeom>
              <a:avLst/>
              <a:gdLst/>
              <a:ahLst/>
              <a:cxnLst>
                <a:cxn ang="0">
                  <a:pos x="wd2" y="hd2"/>
                </a:cxn>
                <a:cxn ang="5400000">
                  <a:pos x="wd2" y="hd2"/>
                </a:cxn>
                <a:cxn ang="10800000">
                  <a:pos x="wd2" y="hd2"/>
                </a:cxn>
                <a:cxn ang="16200000">
                  <a:pos x="wd2" y="hd2"/>
                </a:cxn>
              </a:cxnLst>
              <a:rect l="0" t="0" r="r" b="b"/>
              <a:pathLst>
                <a:path w="21019" h="21600" fill="norm" stroke="1" extrusionOk="0">
                  <a:moveTo>
                    <a:pt x="2638" y="0"/>
                  </a:moveTo>
                  <a:cubicBezTo>
                    <a:pt x="1974" y="0"/>
                    <a:pt x="1333" y="727"/>
                    <a:pt x="868" y="2201"/>
                  </a:cubicBezTo>
                  <a:cubicBezTo>
                    <a:pt x="-289" y="5148"/>
                    <a:pt x="-289" y="9252"/>
                    <a:pt x="868" y="11602"/>
                  </a:cubicBezTo>
                  <a:cubicBezTo>
                    <a:pt x="3426" y="18075"/>
                    <a:pt x="6906" y="21600"/>
                    <a:pt x="10393" y="21600"/>
                  </a:cubicBezTo>
                  <a:cubicBezTo>
                    <a:pt x="13873" y="21600"/>
                    <a:pt x="17824" y="18075"/>
                    <a:pt x="20146" y="11602"/>
                  </a:cubicBezTo>
                  <a:cubicBezTo>
                    <a:pt x="21311" y="8674"/>
                    <a:pt x="21311" y="3973"/>
                    <a:pt x="20146" y="2201"/>
                  </a:cubicBezTo>
                  <a:cubicBezTo>
                    <a:pt x="19564" y="727"/>
                    <a:pt x="18812" y="0"/>
                    <a:pt x="18082" y="0"/>
                  </a:cubicBezTo>
                  <a:cubicBezTo>
                    <a:pt x="17360" y="0"/>
                    <a:pt x="16659" y="727"/>
                    <a:pt x="16195" y="2201"/>
                  </a:cubicBezTo>
                  <a:cubicBezTo>
                    <a:pt x="14802" y="5726"/>
                    <a:pt x="12479" y="8077"/>
                    <a:pt x="10393" y="8077"/>
                  </a:cubicBezTo>
                  <a:cubicBezTo>
                    <a:pt x="8535" y="8077"/>
                    <a:pt x="6213" y="5726"/>
                    <a:pt x="4584" y="2201"/>
                  </a:cubicBezTo>
                  <a:cubicBezTo>
                    <a:pt x="4002" y="727"/>
                    <a:pt x="3309" y="0"/>
                    <a:pt x="263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11" name="Google Shape;564;p67"/>
            <p:cNvSpPr/>
            <p:nvPr/>
          </p:nvSpPr>
          <p:spPr>
            <a:xfrm>
              <a:off x="106377" y="190374"/>
              <a:ext cx="19660"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4" y="0"/>
                  </a:moveTo>
                  <a:cubicBezTo>
                    <a:pt x="4894" y="0"/>
                    <a:pt x="0" y="5639"/>
                    <a:pt x="0" y="11277"/>
                  </a:cubicBezTo>
                  <a:cubicBezTo>
                    <a:pt x="0" y="16916"/>
                    <a:pt x="4894" y="21600"/>
                    <a:pt x="10784" y="21600"/>
                  </a:cubicBezTo>
                  <a:cubicBezTo>
                    <a:pt x="16675" y="21600"/>
                    <a:pt x="21600" y="16916"/>
                    <a:pt x="21600" y="11277"/>
                  </a:cubicBezTo>
                  <a:cubicBezTo>
                    <a:pt x="21600" y="5639"/>
                    <a:pt x="16675" y="0"/>
                    <a:pt x="1078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12" name="Google Shape;565;p67"/>
            <p:cNvSpPr/>
            <p:nvPr/>
          </p:nvSpPr>
          <p:spPr>
            <a:xfrm>
              <a:off x="191281" y="190374"/>
              <a:ext cx="19660"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4" y="0"/>
                  </a:moveTo>
                  <a:cubicBezTo>
                    <a:pt x="4894" y="0"/>
                    <a:pt x="0" y="5639"/>
                    <a:pt x="0" y="11277"/>
                  </a:cubicBezTo>
                  <a:cubicBezTo>
                    <a:pt x="0" y="16916"/>
                    <a:pt x="4894" y="21600"/>
                    <a:pt x="10784" y="21600"/>
                  </a:cubicBezTo>
                  <a:cubicBezTo>
                    <a:pt x="16675" y="21600"/>
                    <a:pt x="21600" y="16916"/>
                    <a:pt x="21600" y="11277"/>
                  </a:cubicBezTo>
                  <a:cubicBezTo>
                    <a:pt x="21600" y="5639"/>
                    <a:pt x="16675" y="0"/>
                    <a:pt x="1078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13" name="Google Shape;566;p67"/>
            <p:cNvSpPr/>
            <p:nvPr/>
          </p:nvSpPr>
          <p:spPr>
            <a:xfrm>
              <a:off x="-1" y="-1"/>
              <a:ext cx="317292" cy="361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70" y="1283"/>
                  </a:moveTo>
                  <a:cubicBezTo>
                    <a:pt x="14298" y="1283"/>
                    <a:pt x="17158" y="3744"/>
                    <a:pt x="17280" y="6737"/>
                  </a:cubicBezTo>
                  <a:cubicBezTo>
                    <a:pt x="15820" y="4920"/>
                    <a:pt x="13447" y="3744"/>
                    <a:pt x="10770" y="3744"/>
                  </a:cubicBezTo>
                  <a:cubicBezTo>
                    <a:pt x="8153" y="3744"/>
                    <a:pt x="5780" y="4920"/>
                    <a:pt x="4320" y="6737"/>
                  </a:cubicBezTo>
                  <a:cubicBezTo>
                    <a:pt x="4382" y="3689"/>
                    <a:pt x="7302" y="1283"/>
                    <a:pt x="10770" y="1283"/>
                  </a:cubicBezTo>
                  <a:close/>
                  <a:moveTo>
                    <a:pt x="10822" y="5079"/>
                  </a:moveTo>
                  <a:cubicBezTo>
                    <a:pt x="14358" y="5079"/>
                    <a:pt x="17160" y="7572"/>
                    <a:pt x="17280" y="10640"/>
                  </a:cubicBezTo>
                  <a:cubicBezTo>
                    <a:pt x="16793" y="9945"/>
                    <a:pt x="16245" y="9358"/>
                    <a:pt x="15577" y="8823"/>
                  </a:cubicBezTo>
                  <a:cubicBezTo>
                    <a:pt x="13690" y="7218"/>
                    <a:pt x="11195" y="6362"/>
                    <a:pt x="8580" y="6362"/>
                  </a:cubicBezTo>
                  <a:cubicBezTo>
                    <a:pt x="7850" y="6362"/>
                    <a:pt x="7120" y="6417"/>
                    <a:pt x="6388" y="6523"/>
                  </a:cubicBezTo>
                  <a:cubicBezTo>
                    <a:pt x="7545" y="5614"/>
                    <a:pt x="9067" y="5079"/>
                    <a:pt x="10708" y="5079"/>
                  </a:cubicBezTo>
                  <a:cubicBezTo>
                    <a:pt x="10747" y="5079"/>
                    <a:pt x="10784" y="5079"/>
                    <a:pt x="10822" y="5079"/>
                  </a:cubicBezTo>
                  <a:close/>
                  <a:moveTo>
                    <a:pt x="2800" y="11441"/>
                  </a:moveTo>
                  <a:lnTo>
                    <a:pt x="2800" y="13955"/>
                  </a:lnTo>
                  <a:cubicBezTo>
                    <a:pt x="2070" y="13955"/>
                    <a:pt x="1340" y="13366"/>
                    <a:pt x="1340" y="12672"/>
                  </a:cubicBezTo>
                  <a:cubicBezTo>
                    <a:pt x="1340" y="12030"/>
                    <a:pt x="2070" y="11441"/>
                    <a:pt x="2800" y="11441"/>
                  </a:cubicBezTo>
                  <a:close/>
                  <a:moveTo>
                    <a:pt x="18680" y="11441"/>
                  </a:moveTo>
                  <a:cubicBezTo>
                    <a:pt x="19470" y="11441"/>
                    <a:pt x="20140" y="11976"/>
                    <a:pt x="20140" y="12672"/>
                  </a:cubicBezTo>
                  <a:cubicBezTo>
                    <a:pt x="20140" y="13366"/>
                    <a:pt x="19470" y="13955"/>
                    <a:pt x="18680" y="13955"/>
                  </a:cubicBezTo>
                  <a:lnTo>
                    <a:pt x="18680" y="11441"/>
                  </a:lnTo>
                  <a:close/>
                  <a:moveTo>
                    <a:pt x="8580" y="7538"/>
                  </a:moveTo>
                  <a:cubicBezTo>
                    <a:pt x="13203" y="7538"/>
                    <a:pt x="17037" y="10747"/>
                    <a:pt x="17280" y="14810"/>
                  </a:cubicBezTo>
                  <a:cubicBezTo>
                    <a:pt x="17037" y="17911"/>
                    <a:pt x="14238" y="20317"/>
                    <a:pt x="10770" y="20317"/>
                  </a:cubicBezTo>
                  <a:cubicBezTo>
                    <a:pt x="7242" y="20317"/>
                    <a:pt x="4320" y="17697"/>
                    <a:pt x="4320" y="14544"/>
                  </a:cubicBezTo>
                  <a:lnTo>
                    <a:pt x="4320" y="10747"/>
                  </a:lnTo>
                  <a:cubicBezTo>
                    <a:pt x="4320" y="9892"/>
                    <a:pt x="4563" y="9037"/>
                    <a:pt x="4928" y="8287"/>
                  </a:cubicBezTo>
                  <a:cubicBezTo>
                    <a:pt x="6085" y="7806"/>
                    <a:pt x="7302" y="7538"/>
                    <a:pt x="8580" y="7538"/>
                  </a:cubicBezTo>
                  <a:close/>
                  <a:moveTo>
                    <a:pt x="10830" y="0"/>
                  </a:moveTo>
                  <a:cubicBezTo>
                    <a:pt x="6450" y="0"/>
                    <a:pt x="2922" y="3101"/>
                    <a:pt x="2922" y="6951"/>
                  </a:cubicBezTo>
                  <a:lnTo>
                    <a:pt x="2922" y="10159"/>
                  </a:lnTo>
                  <a:cubicBezTo>
                    <a:pt x="1278" y="10159"/>
                    <a:pt x="0" y="11282"/>
                    <a:pt x="0" y="12672"/>
                  </a:cubicBezTo>
                  <a:cubicBezTo>
                    <a:pt x="0" y="14114"/>
                    <a:pt x="1278" y="15238"/>
                    <a:pt x="2922" y="15238"/>
                  </a:cubicBezTo>
                  <a:cubicBezTo>
                    <a:pt x="3287" y="18766"/>
                    <a:pt x="6634" y="21600"/>
                    <a:pt x="10830" y="21600"/>
                  </a:cubicBezTo>
                  <a:cubicBezTo>
                    <a:pt x="14968" y="21600"/>
                    <a:pt x="18313" y="18766"/>
                    <a:pt x="18680" y="15238"/>
                  </a:cubicBezTo>
                  <a:cubicBezTo>
                    <a:pt x="20322" y="15238"/>
                    <a:pt x="21600" y="14114"/>
                    <a:pt x="21600" y="12672"/>
                  </a:cubicBezTo>
                  <a:cubicBezTo>
                    <a:pt x="21600" y="11282"/>
                    <a:pt x="20322" y="10159"/>
                    <a:pt x="18680" y="10159"/>
                  </a:cubicBezTo>
                  <a:lnTo>
                    <a:pt x="18680" y="6951"/>
                  </a:lnTo>
                  <a:cubicBezTo>
                    <a:pt x="18680" y="3155"/>
                    <a:pt x="15150" y="0"/>
                    <a:pt x="10830"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819" name="Google Shape;567;p67"/>
          <p:cNvGrpSpPr/>
          <p:nvPr/>
        </p:nvGrpSpPr>
        <p:grpSpPr>
          <a:xfrm>
            <a:off x="6857036" y="2826065"/>
            <a:ext cx="317412" cy="361063"/>
            <a:chOff x="0" y="0"/>
            <a:chExt cx="317411" cy="361061"/>
          </a:xfrm>
        </p:grpSpPr>
        <p:sp>
          <p:nvSpPr>
            <p:cNvPr id="815" name="Google Shape;568;p67"/>
            <p:cNvSpPr/>
            <p:nvPr/>
          </p:nvSpPr>
          <p:spPr>
            <a:xfrm>
              <a:off x="106205" y="193920"/>
              <a:ext cx="20539" cy="1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77" y="0"/>
                  </a:moveTo>
                  <a:cubicBezTo>
                    <a:pt x="5639" y="0"/>
                    <a:pt x="0" y="4918"/>
                    <a:pt x="0" y="10800"/>
                  </a:cubicBezTo>
                  <a:cubicBezTo>
                    <a:pt x="0" y="16682"/>
                    <a:pt x="5639" y="21600"/>
                    <a:pt x="11277" y="21600"/>
                  </a:cubicBezTo>
                  <a:cubicBezTo>
                    <a:pt x="16916" y="21600"/>
                    <a:pt x="21600" y="16682"/>
                    <a:pt x="21600" y="10800"/>
                  </a:cubicBezTo>
                  <a:cubicBezTo>
                    <a:pt x="21600" y="4918"/>
                    <a:pt x="16916" y="0"/>
                    <a:pt x="11277"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16" name="Google Shape;569;p67"/>
            <p:cNvSpPr/>
            <p:nvPr/>
          </p:nvSpPr>
          <p:spPr>
            <a:xfrm>
              <a:off x="190201" y="193920"/>
              <a:ext cx="20567" cy="1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38" y="0"/>
                  </a:moveTo>
                  <a:cubicBezTo>
                    <a:pt x="4707" y="0"/>
                    <a:pt x="0" y="4918"/>
                    <a:pt x="0" y="10800"/>
                  </a:cubicBezTo>
                  <a:cubicBezTo>
                    <a:pt x="0" y="16682"/>
                    <a:pt x="4707" y="21600"/>
                    <a:pt x="10338" y="21600"/>
                  </a:cubicBezTo>
                  <a:cubicBezTo>
                    <a:pt x="16893" y="21600"/>
                    <a:pt x="21600" y="16682"/>
                    <a:pt x="21600" y="10800"/>
                  </a:cubicBezTo>
                  <a:cubicBezTo>
                    <a:pt x="21600" y="4918"/>
                    <a:pt x="16893" y="0"/>
                    <a:pt x="1033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17" name="Google Shape;570;p67"/>
            <p:cNvSpPr/>
            <p:nvPr/>
          </p:nvSpPr>
          <p:spPr>
            <a:xfrm>
              <a:off x="118927" y="265661"/>
              <a:ext cx="79998" cy="32851"/>
            </a:xfrm>
            <a:custGeom>
              <a:avLst/>
              <a:gdLst/>
              <a:ahLst/>
              <a:cxnLst>
                <a:cxn ang="0">
                  <a:pos x="wd2" y="hd2"/>
                </a:cxn>
                <a:cxn ang="5400000">
                  <a:pos x="wd2" y="hd2"/>
                </a:cxn>
                <a:cxn ang="10800000">
                  <a:pos x="wd2" y="hd2"/>
                </a:cxn>
                <a:cxn ang="16200000">
                  <a:pos x="wd2" y="hd2"/>
                </a:cxn>
              </a:cxnLst>
              <a:rect l="0" t="0" r="r" b="b"/>
              <a:pathLst>
                <a:path w="21011" h="21600" fill="norm" stroke="1" extrusionOk="0">
                  <a:moveTo>
                    <a:pt x="2671" y="0"/>
                  </a:moveTo>
                  <a:cubicBezTo>
                    <a:pt x="2001" y="0"/>
                    <a:pt x="1353" y="727"/>
                    <a:pt x="883" y="2201"/>
                  </a:cubicBezTo>
                  <a:cubicBezTo>
                    <a:pt x="-294" y="5130"/>
                    <a:pt x="-294" y="9252"/>
                    <a:pt x="883" y="11602"/>
                  </a:cubicBezTo>
                  <a:cubicBezTo>
                    <a:pt x="3469" y="18075"/>
                    <a:pt x="6985" y="21600"/>
                    <a:pt x="10510" y="21600"/>
                  </a:cubicBezTo>
                  <a:cubicBezTo>
                    <a:pt x="14027" y="21600"/>
                    <a:pt x="17782" y="18075"/>
                    <a:pt x="20129" y="11602"/>
                  </a:cubicBezTo>
                  <a:cubicBezTo>
                    <a:pt x="21306" y="8655"/>
                    <a:pt x="21306" y="3954"/>
                    <a:pt x="20129" y="2201"/>
                  </a:cubicBezTo>
                  <a:cubicBezTo>
                    <a:pt x="19548" y="727"/>
                    <a:pt x="18840" y="0"/>
                    <a:pt x="18169" y="0"/>
                  </a:cubicBezTo>
                  <a:cubicBezTo>
                    <a:pt x="17491" y="0"/>
                    <a:pt x="16843" y="727"/>
                    <a:pt x="16374" y="2201"/>
                  </a:cubicBezTo>
                  <a:cubicBezTo>
                    <a:pt x="14965" y="5726"/>
                    <a:pt x="12618" y="8077"/>
                    <a:pt x="10510" y="8077"/>
                  </a:cubicBezTo>
                  <a:cubicBezTo>
                    <a:pt x="8163" y="8077"/>
                    <a:pt x="6047" y="5726"/>
                    <a:pt x="4638" y="2201"/>
                  </a:cubicBezTo>
                  <a:cubicBezTo>
                    <a:pt x="4050" y="727"/>
                    <a:pt x="3349" y="0"/>
                    <a:pt x="2671"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18" name="Google Shape;571;p67"/>
            <p:cNvSpPr/>
            <p:nvPr/>
          </p:nvSpPr>
          <p:spPr>
            <a:xfrm>
              <a:off x="0" y="0"/>
              <a:ext cx="317412" cy="361062"/>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10730" y="1390"/>
                  </a:moveTo>
                  <a:cubicBezTo>
                    <a:pt x="12599" y="1390"/>
                    <a:pt x="14350" y="1818"/>
                    <a:pt x="15918" y="2780"/>
                  </a:cubicBezTo>
                  <a:cubicBezTo>
                    <a:pt x="15859" y="3101"/>
                    <a:pt x="15798" y="3476"/>
                    <a:pt x="15798" y="3903"/>
                  </a:cubicBezTo>
                  <a:cubicBezTo>
                    <a:pt x="15798" y="4383"/>
                    <a:pt x="15859" y="4759"/>
                    <a:pt x="16039" y="5186"/>
                  </a:cubicBezTo>
                  <a:lnTo>
                    <a:pt x="3068" y="5186"/>
                  </a:lnTo>
                  <a:cubicBezTo>
                    <a:pt x="4575" y="2887"/>
                    <a:pt x="7412" y="1390"/>
                    <a:pt x="10730" y="1390"/>
                  </a:cubicBezTo>
                  <a:close/>
                  <a:moveTo>
                    <a:pt x="17849" y="1818"/>
                  </a:moveTo>
                  <a:cubicBezTo>
                    <a:pt x="18151" y="2352"/>
                    <a:pt x="18513" y="3101"/>
                    <a:pt x="18513" y="3903"/>
                  </a:cubicBezTo>
                  <a:cubicBezTo>
                    <a:pt x="18513" y="4704"/>
                    <a:pt x="18151" y="5453"/>
                    <a:pt x="17849" y="5987"/>
                  </a:cubicBezTo>
                  <a:cubicBezTo>
                    <a:pt x="17548" y="5453"/>
                    <a:pt x="17125" y="4704"/>
                    <a:pt x="17125" y="3903"/>
                  </a:cubicBezTo>
                  <a:cubicBezTo>
                    <a:pt x="17125" y="3101"/>
                    <a:pt x="17548" y="2299"/>
                    <a:pt x="17849" y="1818"/>
                  </a:cubicBezTo>
                  <a:close/>
                  <a:moveTo>
                    <a:pt x="9945" y="6362"/>
                  </a:moveTo>
                  <a:cubicBezTo>
                    <a:pt x="9704" y="6897"/>
                    <a:pt x="9162" y="7538"/>
                    <a:pt x="8436" y="7966"/>
                  </a:cubicBezTo>
                  <a:cubicBezTo>
                    <a:pt x="7350" y="8662"/>
                    <a:pt x="6084" y="9035"/>
                    <a:pt x="5119" y="9035"/>
                  </a:cubicBezTo>
                  <a:lnTo>
                    <a:pt x="3551" y="9035"/>
                  </a:lnTo>
                  <a:cubicBezTo>
                    <a:pt x="3189" y="9035"/>
                    <a:pt x="2886" y="9303"/>
                    <a:pt x="2886" y="9677"/>
                  </a:cubicBezTo>
                  <a:lnTo>
                    <a:pt x="2886" y="11548"/>
                  </a:lnTo>
                  <a:lnTo>
                    <a:pt x="1498" y="11548"/>
                  </a:lnTo>
                  <a:lnTo>
                    <a:pt x="1498" y="9677"/>
                  </a:lnTo>
                  <a:cubicBezTo>
                    <a:pt x="1498" y="8501"/>
                    <a:pt x="1680" y="7379"/>
                    <a:pt x="2222" y="6362"/>
                  </a:cubicBezTo>
                  <a:close/>
                  <a:moveTo>
                    <a:pt x="19358" y="6362"/>
                  </a:moveTo>
                  <a:cubicBezTo>
                    <a:pt x="19779" y="7379"/>
                    <a:pt x="20082" y="8555"/>
                    <a:pt x="20082" y="9731"/>
                  </a:cubicBezTo>
                  <a:lnTo>
                    <a:pt x="20082" y="11601"/>
                  </a:lnTo>
                  <a:lnTo>
                    <a:pt x="18573" y="11601"/>
                  </a:lnTo>
                  <a:lnTo>
                    <a:pt x="18573" y="9731"/>
                  </a:lnTo>
                  <a:cubicBezTo>
                    <a:pt x="18573" y="9410"/>
                    <a:pt x="18272" y="9142"/>
                    <a:pt x="17910" y="9142"/>
                  </a:cubicBezTo>
                  <a:lnTo>
                    <a:pt x="16462" y="9142"/>
                  </a:lnTo>
                  <a:cubicBezTo>
                    <a:pt x="15436" y="9142"/>
                    <a:pt x="14108" y="8714"/>
                    <a:pt x="13143" y="8073"/>
                  </a:cubicBezTo>
                  <a:cubicBezTo>
                    <a:pt x="12419" y="7593"/>
                    <a:pt x="11876" y="7058"/>
                    <a:pt x="11634" y="6469"/>
                  </a:cubicBezTo>
                  <a:lnTo>
                    <a:pt x="16642" y="6469"/>
                  </a:lnTo>
                  <a:cubicBezTo>
                    <a:pt x="17004" y="7058"/>
                    <a:pt x="17366" y="7431"/>
                    <a:pt x="17487" y="7486"/>
                  </a:cubicBezTo>
                  <a:cubicBezTo>
                    <a:pt x="17638" y="7645"/>
                    <a:pt x="17820" y="7725"/>
                    <a:pt x="18000" y="7725"/>
                  </a:cubicBezTo>
                  <a:cubicBezTo>
                    <a:pt x="18182" y="7725"/>
                    <a:pt x="18362" y="7645"/>
                    <a:pt x="18513" y="7486"/>
                  </a:cubicBezTo>
                  <a:cubicBezTo>
                    <a:pt x="18513" y="7486"/>
                    <a:pt x="18996" y="7058"/>
                    <a:pt x="19358" y="6362"/>
                  </a:cubicBezTo>
                  <a:close/>
                  <a:moveTo>
                    <a:pt x="2827" y="12831"/>
                  </a:moveTo>
                  <a:lnTo>
                    <a:pt x="2827" y="14114"/>
                  </a:lnTo>
                  <a:lnTo>
                    <a:pt x="1377" y="14114"/>
                  </a:lnTo>
                  <a:lnTo>
                    <a:pt x="1377" y="12831"/>
                  </a:lnTo>
                  <a:close/>
                  <a:moveTo>
                    <a:pt x="20020" y="12831"/>
                  </a:moveTo>
                  <a:lnTo>
                    <a:pt x="20020" y="14114"/>
                  </a:lnTo>
                  <a:lnTo>
                    <a:pt x="18573" y="14114"/>
                  </a:lnTo>
                  <a:lnTo>
                    <a:pt x="18573" y="12831"/>
                  </a:lnTo>
                  <a:close/>
                  <a:moveTo>
                    <a:pt x="2886" y="15397"/>
                  </a:moveTo>
                  <a:lnTo>
                    <a:pt x="2886" y="15986"/>
                  </a:lnTo>
                  <a:lnTo>
                    <a:pt x="2827" y="15986"/>
                  </a:lnTo>
                  <a:cubicBezTo>
                    <a:pt x="2827" y="16360"/>
                    <a:pt x="2524" y="16628"/>
                    <a:pt x="2162" y="16628"/>
                  </a:cubicBezTo>
                  <a:cubicBezTo>
                    <a:pt x="1800" y="16628"/>
                    <a:pt x="1498" y="16360"/>
                    <a:pt x="1498" y="15986"/>
                  </a:cubicBezTo>
                  <a:lnTo>
                    <a:pt x="1498" y="15397"/>
                  </a:lnTo>
                  <a:close/>
                  <a:moveTo>
                    <a:pt x="20082" y="15397"/>
                  </a:moveTo>
                  <a:lnTo>
                    <a:pt x="20082" y="15986"/>
                  </a:lnTo>
                  <a:lnTo>
                    <a:pt x="20020" y="15986"/>
                  </a:lnTo>
                  <a:cubicBezTo>
                    <a:pt x="20020" y="16360"/>
                    <a:pt x="19720" y="16628"/>
                    <a:pt x="19358" y="16628"/>
                  </a:cubicBezTo>
                  <a:cubicBezTo>
                    <a:pt x="18934" y="16628"/>
                    <a:pt x="18634" y="16360"/>
                    <a:pt x="18634" y="15986"/>
                  </a:cubicBezTo>
                  <a:lnTo>
                    <a:pt x="18634" y="15397"/>
                  </a:lnTo>
                  <a:close/>
                  <a:moveTo>
                    <a:pt x="2162" y="17911"/>
                  </a:moveTo>
                  <a:cubicBezTo>
                    <a:pt x="2524" y="17911"/>
                    <a:pt x="2827" y="18179"/>
                    <a:pt x="2827" y="18552"/>
                  </a:cubicBezTo>
                  <a:cubicBezTo>
                    <a:pt x="2827" y="18766"/>
                    <a:pt x="2827" y="18766"/>
                    <a:pt x="2162" y="19835"/>
                  </a:cubicBezTo>
                  <a:cubicBezTo>
                    <a:pt x="1438" y="18766"/>
                    <a:pt x="1438" y="18766"/>
                    <a:pt x="1438" y="18552"/>
                  </a:cubicBezTo>
                  <a:cubicBezTo>
                    <a:pt x="1438" y="18179"/>
                    <a:pt x="1739" y="17911"/>
                    <a:pt x="2162" y="17911"/>
                  </a:cubicBezTo>
                  <a:close/>
                  <a:moveTo>
                    <a:pt x="19237" y="18018"/>
                  </a:moveTo>
                  <a:cubicBezTo>
                    <a:pt x="19658" y="18018"/>
                    <a:pt x="19961" y="18286"/>
                    <a:pt x="19961" y="18606"/>
                  </a:cubicBezTo>
                  <a:cubicBezTo>
                    <a:pt x="20020" y="18606"/>
                    <a:pt x="19961" y="18766"/>
                    <a:pt x="19961" y="18820"/>
                  </a:cubicBezTo>
                  <a:lnTo>
                    <a:pt x="19358" y="19835"/>
                  </a:lnTo>
                  <a:lnTo>
                    <a:pt x="18634" y="18820"/>
                  </a:lnTo>
                  <a:cubicBezTo>
                    <a:pt x="18634" y="18766"/>
                    <a:pt x="18573" y="18659"/>
                    <a:pt x="18573" y="18606"/>
                  </a:cubicBezTo>
                  <a:cubicBezTo>
                    <a:pt x="18573" y="18286"/>
                    <a:pt x="18875" y="18018"/>
                    <a:pt x="19237" y="18018"/>
                  </a:cubicBezTo>
                  <a:close/>
                  <a:moveTo>
                    <a:pt x="10730" y="7699"/>
                  </a:moveTo>
                  <a:cubicBezTo>
                    <a:pt x="11092" y="8180"/>
                    <a:pt x="11634" y="8662"/>
                    <a:pt x="12358" y="9035"/>
                  </a:cubicBezTo>
                  <a:cubicBezTo>
                    <a:pt x="13626" y="9838"/>
                    <a:pt x="15135" y="10318"/>
                    <a:pt x="16462" y="10318"/>
                  </a:cubicBezTo>
                  <a:lnTo>
                    <a:pt x="17125" y="10318"/>
                  </a:lnTo>
                  <a:lnTo>
                    <a:pt x="17125" y="14756"/>
                  </a:lnTo>
                  <a:cubicBezTo>
                    <a:pt x="17125" y="17858"/>
                    <a:pt x="14289" y="20424"/>
                    <a:pt x="10730" y="20424"/>
                  </a:cubicBezTo>
                  <a:cubicBezTo>
                    <a:pt x="7170" y="20424"/>
                    <a:pt x="4334" y="17858"/>
                    <a:pt x="4334" y="14756"/>
                  </a:cubicBezTo>
                  <a:lnTo>
                    <a:pt x="4334" y="10318"/>
                  </a:lnTo>
                  <a:lnTo>
                    <a:pt x="4999" y="10318"/>
                  </a:lnTo>
                  <a:cubicBezTo>
                    <a:pt x="6385" y="10318"/>
                    <a:pt x="7894" y="9838"/>
                    <a:pt x="9162" y="9035"/>
                  </a:cubicBezTo>
                  <a:cubicBezTo>
                    <a:pt x="9824" y="8662"/>
                    <a:pt x="10368" y="8180"/>
                    <a:pt x="10730" y="7699"/>
                  </a:cubicBezTo>
                  <a:close/>
                  <a:moveTo>
                    <a:pt x="10730" y="0"/>
                  </a:moveTo>
                  <a:cubicBezTo>
                    <a:pt x="4817" y="0"/>
                    <a:pt x="50" y="4383"/>
                    <a:pt x="50" y="9570"/>
                  </a:cubicBezTo>
                  <a:lnTo>
                    <a:pt x="50" y="15932"/>
                  </a:lnTo>
                  <a:cubicBezTo>
                    <a:pt x="50" y="16414"/>
                    <a:pt x="291" y="16841"/>
                    <a:pt x="533" y="17215"/>
                  </a:cubicBezTo>
                  <a:cubicBezTo>
                    <a:pt x="-130" y="17858"/>
                    <a:pt x="-130" y="18820"/>
                    <a:pt x="291" y="19248"/>
                  </a:cubicBezTo>
                  <a:lnTo>
                    <a:pt x="1559" y="21279"/>
                  </a:lnTo>
                  <a:cubicBezTo>
                    <a:pt x="1680" y="21493"/>
                    <a:pt x="1921" y="21600"/>
                    <a:pt x="2162" y="21600"/>
                  </a:cubicBezTo>
                  <a:cubicBezTo>
                    <a:pt x="2404" y="21600"/>
                    <a:pt x="2645" y="21493"/>
                    <a:pt x="2766" y="21279"/>
                  </a:cubicBezTo>
                  <a:cubicBezTo>
                    <a:pt x="4033" y="19248"/>
                    <a:pt x="4154" y="19194"/>
                    <a:pt x="4275" y="18606"/>
                  </a:cubicBezTo>
                  <a:cubicBezTo>
                    <a:pt x="5661" y="20424"/>
                    <a:pt x="8015" y="21600"/>
                    <a:pt x="10669" y="21600"/>
                  </a:cubicBezTo>
                  <a:cubicBezTo>
                    <a:pt x="13323" y="21600"/>
                    <a:pt x="15738" y="20424"/>
                    <a:pt x="17065" y="18606"/>
                  </a:cubicBezTo>
                  <a:cubicBezTo>
                    <a:pt x="17065" y="18820"/>
                    <a:pt x="17186" y="18980"/>
                    <a:pt x="17245" y="19194"/>
                  </a:cubicBezTo>
                  <a:lnTo>
                    <a:pt x="17245" y="19248"/>
                  </a:lnTo>
                  <a:lnTo>
                    <a:pt x="18513" y="21279"/>
                  </a:lnTo>
                  <a:cubicBezTo>
                    <a:pt x="18634" y="21493"/>
                    <a:pt x="18875" y="21600"/>
                    <a:pt x="19116" y="21600"/>
                  </a:cubicBezTo>
                  <a:cubicBezTo>
                    <a:pt x="19358" y="21600"/>
                    <a:pt x="19658" y="21493"/>
                    <a:pt x="19720" y="21279"/>
                  </a:cubicBezTo>
                  <a:lnTo>
                    <a:pt x="20987" y="19355"/>
                  </a:lnTo>
                  <a:cubicBezTo>
                    <a:pt x="21167" y="19087"/>
                    <a:pt x="21229" y="18713"/>
                    <a:pt x="21229" y="18445"/>
                  </a:cubicBezTo>
                  <a:cubicBezTo>
                    <a:pt x="21229" y="18018"/>
                    <a:pt x="20987" y="17537"/>
                    <a:pt x="20685" y="17215"/>
                  </a:cubicBezTo>
                  <a:cubicBezTo>
                    <a:pt x="21108" y="16841"/>
                    <a:pt x="21229" y="16414"/>
                    <a:pt x="21229" y="15932"/>
                  </a:cubicBezTo>
                  <a:cubicBezTo>
                    <a:pt x="21470" y="8448"/>
                    <a:pt x="21470" y="8982"/>
                    <a:pt x="21349" y="8769"/>
                  </a:cubicBezTo>
                  <a:cubicBezTo>
                    <a:pt x="21229" y="7324"/>
                    <a:pt x="20685" y="5935"/>
                    <a:pt x="19840" y="4704"/>
                  </a:cubicBezTo>
                  <a:cubicBezTo>
                    <a:pt x="19961" y="4438"/>
                    <a:pt x="19961" y="4170"/>
                    <a:pt x="19961" y="3903"/>
                  </a:cubicBezTo>
                  <a:cubicBezTo>
                    <a:pt x="19961" y="1979"/>
                    <a:pt x="18452" y="373"/>
                    <a:pt x="18331" y="321"/>
                  </a:cubicBezTo>
                  <a:cubicBezTo>
                    <a:pt x="18211" y="160"/>
                    <a:pt x="18031" y="107"/>
                    <a:pt x="17849" y="107"/>
                  </a:cubicBezTo>
                  <a:cubicBezTo>
                    <a:pt x="17607" y="107"/>
                    <a:pt x="17427" y="160"/>
                    <a:pt x="17307" y="321"/>
                  </a:cubicBezTo>
                  <a:cubicBezTo>
                    <a:pt x="17307" y="373"/>
                    <a:pt x="16763" y="801"/>
                    <a:pt x="16401" y="1497"/>
                  </a:cubicBezTo>
                  <a:cubicBezTo>
                    <a:pt x="14650" y="535"/>
                    <a:pt x="12781" y="0"/>
                    <a:pt x="10730"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825" name="Google Shape;572;p67"/>
          <p:cNvGrpSpPr/>
          <p:nvPr/>
        </p:nvGrpSpPr>
        <p:grpSpPr>
          <a:xfrm>
            <a:off x="5043179" y="3831192"/>
            <a:ext cx="317286" cy="361970"/>
            <a:chOff x="0" y="0"/>
            <a:chExt cx="317284" cy="361968"/>
          </a:xfrm>
        </p:grpSpPr>
        <p:sp>
          <p:nvSpPr>
            <p:cNvPr id="820" name="Google Shape;573;p67"/>
            <p:cNvSpPr/>
            <p:nvPr/>
          </p:nvSpPr>
          <p:spPr>
            <a:xfrm>
              <a:off x="119746" y="263874"/>
              <a:ext cx="79997" cy="32850"/>
            </a:xfrm>
            <a:custGeom>
              <a:avLst/>
              <a:gdLst/>
              <a:ahLst/>
              <a:cxnLst>
                <a:cxn ang="0">
                  <a:pos x="wd2" y="hd2"/>
                </a:cxn>
                <a:cxn ang="5400000">
                  <a:pos x="wd2" y="hd2"/>
                </a:cxn>
                <a:cxn ang="10800000">
                  <a:pos x="wd2" y="hd2"/>
                </a:cxn>
                <a:cxn ang="16200000">
                  <a:pos x="wd2" y="hd2"/>
                </a:cxn>
              </a:cxnLst>
              <a:rect l="0" t="0" r="r" b="b"/>
              <a:pathLst>
                <a:path w="21011" h="21600" fill="norm" stroke="1" extrusionOk="0">
                  <a:moveTo>
                    <a:pt x="2671" y="0"/>
                  </a:moveTo>
                  <a:cubicBezTo>
                    <a:pt x="2001" y="0"/>
                    <a:pt x="1353" y="727"/>
                    <a:pt x="883" y="2201"/>
                  </a:cubicBezTo>
                  <a:cubicBezTo>
                    <a:pt x="-294" y="5148"/>
                    <a:pt x="-294" y="9252"/>
                    <a:pt x="883" y="11602"/>
                  </a:cubicBezTo>
                  <a:cubicBezTo>
                    <a:pt x="3469" y="18075"/>
                    <a:pt x="6985" y="21600"/>
                    <a:pt x="10510" y="21600"/>
                  </a:cubicBezTo>
                  <a:cubicBezTo>
                    <a:pt x="14027" y="21600"/>
                    <a:pt x="17782" y="18075"/>
                    <a:pt x="20129" y="11602"/>
                  </a:cubicBezTo>
                  <a:cubicBezTo>
                    <a:pt x="21306" y="8674"/>
                    <a:pt x="21306" y="3973"/>
                    <a:pt x="20129" y="2201"/>
                  </a:cubicBezTo>
                  <a:cubicBezTo>
                    <a:pt x="19548" y="727"/>
                    <a:pt x="18840" y="0"/>
                    <a:pt x="18169" y="0"/>
                  </a:cubicBezTo>
                  <a:cubicBezTo>
                    <a:pt x="17491" y="0"/>
                    <a:pt x="16843" y="727"/>
                    <a:pt x="16374" y="2201"/>
                  </a:cubicBezTo>
                  <a:cubicBezTo>
                    <a:pt x="14965" y="5726"/>
                    <a:pt x="12618" y="8077"/>
                    <a:pt x="10510" y="8077"/>
                  </a:cubicBezTo>
                  <a:cubicBezTo>
                    <a:pt x="8163" y="8077"/>
                    <a:pt x="6047" y="5726"/>
                    <a:pt x="4638" y="2201"/>
                  </a:cubicBezTo>
                  <a:cubicBezTo>
                    <a:pt x="4050" y="727"/>
                    <a:pt x="3349" y="0"/>
                    <a:pt x="2671"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21" name="Google Shape;574;p67"/>
            <p:cNvSpPr/>
            <p:nvPr/>
          </p:nvSpPr>
          <p:spPr>
            <a:xfrm>
              <a:off x="191019" y="192161"/>
              <a:ext cx="20568" cy="19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38" y="0"/>
                  </a:moveTo>
                  <a:cubicBezTo>
                    <a:pt x="4707" y="0"/>
                    <a:pt x="0" y="4894"/>
                    <a:pt x="0" y="10784"/>
                  </a:cubicBezTo>
                  <a:cubicBezTo>
                    <a:pt x="0" y="16675"/>
                    <a:pt x="4707" y="21600"/>
                    <a:pt x="10338" y="21600"/>
                  </a:cubicBezTo>
                  <a:cubicBezTo>
                    <a:pt x="16893" y="21600"/>
                    <a:pt x="21600" y="16675"/>
                    <a:pt x="21600" y="10784"/>
                  </a:cubicBezTo>
                  <a:cubicBezTo>
                    <a:pt x="21600" y="4894"/>
                    <a:pt x="16893" y="0"/>
                    <a:pt x="1033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22" name="Google Shape;575;p67"/>
            <p:cNvSpPr/>
            <p:nvPr/>
          </p:nvSpPr>
          <p:spPr>
            <a:xfrm>
              <a:off x="107023" y="192161"/>
              <a:ext cx="20539" cy="19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77" y="0"/>
                  </a:moveTo>
                  <a:cubicBezTo>
                    <a:pt x="5639" y="0"/>
                    <a:pt x="0" y="4894"/>
                    <a:pt x="0" y="10784"/>
                  </a:cubicBezTo>
                  <a:cubicBezTo>
                    <a:pt x="0" y="16675"/>
                    <a:pt x="5639" y="21600"/>
                    <a:pt x="11277" y="21600"/>
                  </a:cubicBezTo>
                  <a:cubicBezTo>
                    <a:pt x="16916" y="21600"/>
                    <a:pt x="21600" y="16675"/>
                    <a:pt x="21600" y="10784"/>
                  </a:cubicBezTo>
                  <a:cubicBezTo>
                    <a:pt x="21600" y="4894"/>
                    <a:pt x="16916" y="0"/>
                    <a:pt x="11277"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23" name="Google Shape;576;p67"/>
            <p:cNvSpPr/>
            <p:nvPr/>
          </p:nvSpPr>
          <p:spPr>
            <a:xfrm>
              <a:off x="0" y="0"/>
              <a:ext cx="317285" cy="361969"/>
            </a:xfrm>
            <a:custGeom>
              <a:avLst/>
              <a:gdLst/>
              <a:ahLst/>
              <a:cxnLst>
                <a:cxn ang="0">
                  <a:pos x="wd2" y="hd2"/>
                </a:cxn>
                <a:cxn ang="5400000">
                  <a:pos x="wd2" y="hd2"/>
                </a:cxn>
                <a:cxn ang="10800000">
                  <a:pos x="wd2" y="hd2"/>
                </a:cxn>
                <a:cxn ang="16200000">
                  <a:pos x="wd2" y="hd2"/>
                </a:cxn>
              </a:cxnLst>
              <a:rect l="0" t="0" r="r" b="b"/>
              <a:pathLst>
                <a:path w="21183" h="21600" fill="norm" stroke="1" extrusionOk="0">
                  <a:moveTo>
                    <a:pt x="16274" y="1280"/>
                  </a:moveTo>
                  <a:cubicBezTo>
                    <a:pt x="17467" y="1280"/>
                    <a:pt x="18362" y="2133"/>
                    <a:pt x="18362" y="3147"/>
                  </a:cubicBezTo>
                  <a:lnTo>
                    <a:pt x="18362" y="8266"/>
                  </a:lnTo>
                  <a:cubicBezTo>
                    <a:pt x="18362" y="8586"/>
                    <a:pt x="18063" y="8853"/>
                    <a:pt x="17705" y="8853"/>
                  </a:cubicBezTo>
                  <a:lnTo>
                    <a:pt x="3624" y="8853"/>
                  </a:lnTo>
                  <a:cubicBezTo>
                    <a:pt x="3207" y="8853"/>
                    <a:pt x="2908" y="8586"/>
                    <a:pt x="2908" y="8266"/>
                  </a:cubicBezTo>
                  <a:cubicBezTo>
                    <a:pt x="2850" y="8213"/>
                    <a:pt x="2850" y="3254"/>
                    <a:pt x="2850" y="3147"/>
                  </a:cubicBezTo>
                  <a:cubicBezTo>
                    <a:pt x="2850" y="2080"/>
                    <a:pt x="3804" y="1280"/>
                    <a:pt x="4937" y="1280"/>
                  </a:cubicBezTo>
                  <a:close/>
                  <a:moveTo>
                    <a:pt x="2850" y="10081"/>
                  </a:moveTo>
                  <a:cubicBezTo>
                    <a:pt x="3088" y="10133"/>
                    <a:pt x="3327" y="10187"/>
                    <a:pt x="3505" y="10187"/>
                  </a:cubicBezTo>
                  <a:lnTo>
                    <a:pt x="4162" y="10187"/>
                  </a:lnTo>
                  <a:lnTo>
                    <a:pt x="4162" y="14079"/>
                  </a:lnTo>
                  <a:cubicBezTo>
                    <a:pt x="4162" y="15413"/>
                    <a:pt x="3565" y="16586"/>
                    <a:pt x="2550" y="17493"/>
                  </a:cubicBezTo>
                  <a:cubicBezTo>
                    <a:pt x="2457" y="17661"/>
                    <a:pt x="2298" y="17740"/>
                    <a:pt x="2124" y="17740"/>
                  </a:cubicBezTo>
                  <a:cubicBezTo>
                    <a:pt x="1967" y="17740"/>
                    <a:pt x="1798" y="17673"/>
                    <a:pt x="1654" y="17546"/>
                  </a:cubicBezTo>
                  <a:cubicBezTo>
                    <a:pt x="1357" y="17280"/>
                    <a:pt x="1357" y="16853"/>
                    <a:pt x="1654" y="16640"/>
                  </a:cubicBezTo>
                  <a:cubicBezTo>
                    <a:pt x="2370" y="16000"/>
                    <a:pt x="2850" y="14986"/>
                    <a:pt x="2850" y="14079"/>
                  </a:cubicBezTo>
                  <a:lnTo>
                    <a:pt x="2850" y="10081"/>
                  </a:lnTo>
                  <a:close/>
                  <a:moveTo>
                    <a:pt x="18362" y="10081"/>
                  </a:moveTo>
                  <a:lnTo>
                    <a:pt x="18362" y="11519"/>
                  </a:lnTo>
                  <a:cubicBezTo>
                    <a:pt x="18362" y="14986"/>
                    <a:pt x="18720" y="15946"/>
                    <a:pt x="19556" y="16640"/>
                  </a:cubicBezTo>
                  <a:cubicBezTo>
                    <a:pt x="19914" y="16906"/>
                    <a:pt x="19914" y="17332"/>
                    <a:pt x="19614" y="17546"/>
                  </a:cubicBezTo>
                  <a:cubicBezTo>
                    <a:pt x="19467" y="17679"/>
                    <a:pt x="19287" y="17746"/>
                    <a:pt x="19116" y="17746"/>
                  </a:cubicBezTo>
                  <a:cubicBezTo>
                    <a:pt x="18944" y="17746"/>
                    <a:pt x="18779" y="17679"/>
                    <a:pt x="18660" y="17546"/>
                  </a:cubicBezTo>
                  <a:cubicBezTo>
                    <a:pt x="17586" y="16586"/>
                    <a:pt x="16989" y="15306"/>
                    <a:pt x="16989" y="14079"/>
                  </a:cubicBezTo>
                  <a:lnTo>
                    <a:pt x="16989" y="10187"/>
                  </a:lnTo>
                  <a:lnTo>
                    <a:pt x="17705" y="10187"/>
                  </a:lnTo>
                  <a:cubicBezTo>
                    <a:pt x="17885" y="10187"/>
                    <a:pt x="18183" y="10133"/>
                    <a:pt x="18362" y="10081"/>
                  </a:cubicBezTo>
                  <a:close/>
                  <a:moveTo>
                    <a:pt x="15677" y="10187"/>
                  </a:moveTo>
                  <a:lnTo>
                    <a:pt x="15677" y="14079"/>
                  </a:lnTo>
                  <a:cubicBezTo>
                    <a:pt x="15677" y="15147"/>
                    <a:pt x="15976" y="16107"/>
                    <a:pt x="16512" y="17013"/>
                  </a:cubicBezTo>
                  <a:cubicBezTo>
                    <a:pt x="15380" y="18986"/>
                    <a:pt x="13111" y="20266"/>
                    <a:pt x="10666" y="20266"/>
                  </a:cubicBezTo>
                  <a:cubicBezTo>
                    <a:pt x="8219" y="20266"/>
                    <a:pt x="5952" y="18986"/>
                    <a:pt x="4937" y="17013"/>
                  </a:cubicBezTo>
                  <a:cubicBezTo>
                    <a:pt x="5474" y="16107"/>
                    <a:pt x="5772" y="15093"/>
                    <a:pt x="5772" y="14079"/>
                  </a:cubicBezTo>
                  <a:lnTo>
                    <a:pt x="5772" y="10187"/>
                  </a:lnTo>
                  <a:close/>
                  <a:moveTo>
                    <a:pt x="4937" y="0"/>
                  </a:moveTo>
                  <a:cubicBezTo>
                    <a:pt x="2969" y="0"/>
                    <a:pt x="1416" y="1386"/>
                    <a:pt x="1416" y="3147"/>
                  </a:cubicBezTo>
                  <a:lnTo>
                    <a:pt x="1416" y="14079"/>
                  </a:lnTo>
                  <a:cubicBezTo>
                    <a:pt x="1416" y="14721"/>
                    <a:pt x="1118" y="15306"/>
                    <a:pt x="581" y="15787"/>
                  </a:cubicBezTo>
                  <a:cubicBezTo>
                    <a:pt x="-194" y="16533"/>
                    <a:pt x="-194" y="17707"/>
                    <a:pt x="581" y="18453"/>
                  </a:cubicBezTo>
                  <a:cubicBezTo>
                    <a:pt x="999" y="18826"/>
                    <a:pt x="1550" y="19013"/>
                    <a:pt x="2096" y="19013"/>
                  </a:cubicBezTo>
                  <a:cubicBezTo>
                    <a:pt x="2639" y="19013"/>
                    <a:pt x="3177" y="18826"/>
                    <a:pt x="3565" y="18453"/>
                  </a:cubicBezTo>
                  <a:lnTo>
                    <a:pt x="3863" y="18186"/>
                  </a:lnTo>
                  <a:cubicBezTo>
                    <a:pt x="5236" y="20266"/>
                    <a:pt x="7741" y="21600"/>
                    <a:pt x="10546" y="21600"/>
                  </a:cubicBezTo>
                  <a:cubicBezTo>
                    <a:pt x="13349" y="21600"/>
                    <a:pt x="15796" y="20266"/>
                    <a:pt x="17169" y="18186"/>
                  </a:cubicBezTo>
                  <a:cubicBezTo>
                    <a:pt x="17228" y="18346"/>
                    <a:pt x="17408" y="18399"/>
                    <a:pt x="17467" y="18453"/>
                  </a:cubicBezTo>
                  <a:cubicBezTo>
                    <a:pt x="17885" y="18826"/>
                    <a:pt x="18421" y="19013"/>
                    <a:pt x="18959" y="19013"/>
                  </a:cubicBezTo>
                  <a:cubicBezTo>
                    <a:pt x="19495" y="19013"/>
                    <a:pt x="20033" y="18826"/>
                    <a:pt x="20450" y="18453"/>
                  </a:cubicBezTo>
                  <a:cubicBezTo>
                    <a:pt x="21406" y="17707"/>
                    <a:pt x="21406" y="16533"/>
                    <a:pt x="20569" y="15787"/>
                  </a:cubicBezTo>
                  <a:cubicBezTo>
                    <a:pt x="20152" y="15413"/>
                    <a:pt x="19794" y="14773"/>
                    <a:pt x="19794" y="11519"/>
                  </a:cubicBezTo>
                  <a:lnTo>
                    <a:pt x="19794" y="3147"/>
                  </a:lnTo>
                  <a:cubicBezTo>
                    <a:pt x="19794" y="1386"/>
                    <a:pt x="18183" y="0"/>
                    <a:pt x="1627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24" name="Google Shape;577;p67"/>
            <p:cNvSpPr/>
            <p:nvPr/>
          </p:nvSpPr>
          <p:spPr>
            <a:xfrm>
              <a:off x="110369" y="35090"/>
              <a:ext cx="99894" cy="96876"/>
            </a:xfrm>
            <a:custGeom>
              <a:avLst/>
              <a:gdLst/>
              <a:ahLst/>
              <a:cxnLst>
                <a:cxn ang="0">
                  <a:pos x="wd2" y="hd2"/>
                </a:cxn>
                <a:cxn ang="5400000">
                  <a:pos x="wd2" y="hd2"/>
                </a:cxn>
                <a:cxn ang="10800000">
                  <a:pos x="wd2" y="hd2"/>
                </a:cxn>
                <a:cxn ang="16200000">
                  <a:pos x="wd2" y="hd2"/>
                </a:cxn>
              </a:cxnLst>
              <a:rect l="0" t="0" r="r" b="b"/>
              <a:pathLst>
                <a:path w="20289" h="21600" fill="norm" stroke="1" extrusionOk="0">
                  <a:moveTo>
                    <a:pt x="9846" y="8121"/>
                  </a:moveTo>
                  <a:lnTo>
                    <a:pt x="10209" y="9317"/>
                  </a:lnTo>
                  <a:cubicBezTo>
                    <a:pt x="10572" y="10114"/>
                    <a:pt x="11120" y="10512"/>
                    <a:pt x="11846" y="10512"/>
                  </a:cubicBezTo>
                  <a:lnTo>
                    <a:pt x="12935" y="10911"/>
                  </a:lnTo>
                  <a:lnTo>
                    <a:pt x="12024" y="11904"/>
                  </a:lnTo>
                  <a:cubicBezTo>
                    <a:pt x="11661" y="12302"/>
                    <a:pt x="11483" y="13099"/>
                    <a:pt x="11483" y="13896"/>
                  </a:cubicBezTo>
                  <a:lnTo>
                    <a:pt x="11661" y="15092"/>
                  </a:lnTo>
                  <a:lnTo>
                    <a:pt x="10572" y="14497"/>
                  </a:lnTo>
                  <a:cubicBezTo>
                    <a:pt x="10209" y="14396"/>
                    <a:pt x="9846" y="14345"/>
                    <a:pt x="9483" y="14345"/>
                  </a:cubicBezTo>
                  <a:cubicBezTo>
                    <a:pt x="9120" y="14345"/>
                    <a:pt x="8757" y="14396"/>
                    <a:pt x="8394" y="14497"/>
                  </a:cubicBezTo>
                  <a:lnTo>
                    <a:pt x="7305" y="15092"/>
                  </a:lnTo>
                  <a:lnTo>
                    <a:pt x="7668" y="13896"/>
                  </a:lnTo>
                  <a:cubicBezTo>
                    <a:pt x="7853" y="13099"/>
                    <a:pt x="7668" y="12302"/>
                    <a:pt x="6943" y="11904"/>
                  </a:cubicBezTo>
                  <a:lnTo>
                    <a:pt x="6038" y="10911"/>
                  </a:lnTo>
                  <a:lnTo>
                    <a:pt x="7853" y="10512"/>
                  </a:lnTo>
                  <a:cubicBezTo>
                    <a:pt x="8394" y="10512"/>
                    <a:pt x="9120" y="10114"/>
                    <a:pt x="9305" y="9317"/>
                  </a:cubicBezTo>
                  <a:lnTo>
                    <a:pt x="9846" y="8121"/>
                  </a:lnTo>
                  <a:close/>
                  <a:moveTo>
                    <a:pt x="10186" y="0"/>
                  </a:moveTo>
                  <a:cubicBezTo>
                    <a:pt x="9391" y="0"/>
                    <a:pt x="8579" y="449"/>
                    <a:pt x="8216" y="1341"/>
                  </a:cubicBezTo>
                  <a:lnTo>
                    <a:pt x="6217" y="5927"/>
                  </a:lnTo>
                  <a:lnTo>
                    <a:pt x="1861" y="6527"/>
                  </a:lnTo>
                  <a:cubicBezTo>
                    <a:pt x="46" y="6926"/>
                    <a:pt x="-680" y="9317"/>
                    <a:pt x="772" y="10512"/>
                  </a:cubicBezTo>
                  <a:lnTo>
                    <a:pt x="3676" y="14099"/>
                  </a:lnTo>
                  <a:lnTo>
                    <a:pt x="2950" y="18880"/>
                  </a:lnTo>
                  <a:cubicBezTo>
                    <a:pt x="2811" y="20417"/>
                    <a:pt x="3860" y="21600"/>
                    <a:pt x="5099" y="21600"/>
                  </a:cubicBezTo>
                  <a:cubicBezTo>
                    <a:pt x="5462" y="21600"/>
                    <a:pt x="5842" y="21499"/>
                    <a:pt x="6217" y="21271"/>
                  </a:cubicBezTo>
                  <a:lnTo>
                    <a:pt x="10031" y="19076"/>
                  </a:lnTo>
                  <a:lnTo>
                    <a:pt x="13839" y="21271"/>
                  </a:lnTo>
                  <a:cubicBezTo>
                    <a:pt x="14214" y="21499"/>
                    <a:pt x="14594" y="21600"/>
                    <a:pt x="14957" y="21600"/>
                  </a:cubicBezTo>
                  <a:cubicBezTo>
                    <a:pt x="16196" y="21600"/>
                    <a:pt x="17250" y="20417"/>
                    <a:pt x="17106" y="18880"/>
                  </a:cubicBezTo>
                  <a:lnTo>
                    <a:pt x="16380" y="14099"/>
                  </a:lnTo>
                  <a:lnTo>
                    <a:pt x="19647" y="10512"/>
                  </a:lnTo>
                  <a:cubicBezTo>
                    <a:pt x="20920" y="9317"/>
                    <a:pt x="20194" y="6926"/>
                    <a:pt x="18379" y="6527"/>
                  </a:cubicBezTo>
                  <a:lnTo>
                    <a:pt x="14202" y="5927"/>
                  </a:lnTo>
                  <a:lnTo>
                    <a:pt x="12024" y="1341"/>
                  </a:lnTo>
                  <a:cubicBezTo>
                    <a:pt x="11753" y="449"/>
                    <a:pt x="10981" y="0"/>
                    <a:pt x="10186"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828" name="Google Shape;578;p67"/>
          <p:cNvGrpSpPr/>
          <p:nvPr/>
        </p:nvGrpSpPr>
        <p:grpSpPr>
          <a:xfrm>
            <a:off x="5184612" y="2352991"/>
            <a:ext cx="359275" cy="359928"/>
            <a:chOff x="28" y="28"/>
            <a:chExt cx="359274" cy="359927"/>
          </a:xfrm>
        </p:grpSpPr>
        <p:sp>
          <p:nvSpPr>
            <p:cNvPr id="826" name="Google Shape;579;p67"/>
            <p:cNvSpPr/>
            <p:nvPr/>
          </p:nvSpPr>
          <p:spPr>
            <a:xfrm>
              <a:off x="139667" y="263676"/>
              <a:ext cx="79976" cy="32850"/>
            </a:xfrm>
            <a:custGeom>
              <a:avLst/>
              <a:gdLst/>
              <a:ahLst/>
              <a:cxnLst>
                <a:cxn ang="0">
                  <a:pos x="wd2" y="hd2"/>
                </a:cxn>
                <a:cxn ang="5400000">
                  <a:pos x="wd2" y="hd2"/>
                </a:cxn>
                <a:cxn ang="10800000">
                  <a:pos x="wd2" y="hd2"/>
                </a:cxn>
                <a:cxn ang="16200000">
                  <a:pos x="wd2" y="hd2"/>
                </a:cxn>
              </a:cxnLst>
              <a:rect l="0" t="0" r="r" b="b"/>
              <a:pathLst>
                <a:path w="21013" h="21600" fill="norm" stroke="1" extrusionOk="0">
                  <a:moveTo>
                    <a:pt x="2583" y="0"/>
                  </a:moveTo>
                  <a:cubicBezTo>
                    <a:pt x="1875" y="0"/>
                    <a:pt x="1234" y="727"/>
                    <a:pt x="884" y="2201"/>
                  </a:cubicBezTo>
                  <a:cubicBezTo>
                    <a:pt x="-294" y="5130"/>
                    <a:pt x="-294" y="9252"/>
                    <a:pt x="884" y="11602"/>
                  </a:cubicBezTo>
                  <a:cubicBezTo>
                    <a:pt x="3463" y="18075"/>
                    <a:pt x="6988" y="21600"/>
                    <a:pt x="10506" y="21600"/>
                  </a:cubicBezTo>
                  <a:cubicBezTo>
                    <a:pt x="14031" y="21600"/>
                    <a:pt x="17788" y="18075"/>
                    <a:pt x="20136" y="11602"/>
                  </a:cubicBezTo>
                  <a:cubicBezTo>
                    <a:pt x="21306" y="8655"/>
                    <a:pt x="21306" y="3954"/>
                    <a:pt x="20136" y="2201"/>
                  </a:cubicBezTo>
                  <a:cubicBezTo>
                    <a:pt x="19547" y="727"/>
                    <a:pt x="18846" y="0"/>
                    <a:pt x="18168" y="0"/>
                  </a:cubicBezTo>
                  <a:cubicBezTo>
                    <a:pt x="17497" y="0"/>
                    <a:pt x="16849" y="727"/>
                    <a:pt x="16379" y="2201"/>
                  </a:cubicBezTo>
                  <a:cubicBezTo>
                    <a:pt x="14971" y="5726"/>
                    <a:pt x="12623" y="8077"/>
                    <a:pt x="10506" y="8077"/>
                  </a:cubicBezTo>
                  <a:cubicBezTo>
                    <a:pt x="8158" y="8077"/>
                    <a:pt x="6049" y="5726"/>
                    <a:pt x="4640" y="2201"/>
                  </a:cubicBezTo>
                  <a:cubicBezTo>
                    <a:pt x="4051" y="727"/>
                    <a:pt x="3284" y="0"/>
                    <a:pt x="2583"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27" name="Google Shape;580;p67"/>
            <p:cNvSpPr/>
            <p:nvPr/>
          </p:nvSpPr>
          <p:spPr>
            <a:xfrm>
              <a:off x="28" y="28"/>
              <a:ext cx="359276" cy="3599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1328"/>
                  </a:moveTo>
                  <a:lnTo>
                    <a:pt x="19611" y="5671"/>
                  </a:lnTo>
                  <a:lnTo>
                    <a:pt x="17193" y="6905"/>
                  </a:lnTo>
                  <a:lnTo>
                    <a:pt x="16441" y="5403"/>
                  </a:lnTo>
                  <a:cubicBezTo>
                    <a:pt x="16281" y="5189"/>
                    <a:pt x="16119" y="5082"/>
                    <a:pt x="15904" y="5082"/>
                  </a:cubicBezTo>
                  <a:lnTo>
                    <a:pt x="5642" y="5082"/>
                  </a:lnTo>
                  <a:cubicBezTo>
                    <a:pt x="5372" y="5082"/>
                    <a:pt x="5157" y="5189"/>
                    <a:pt x="5105" y="5403"/>
                  </a:cubicBezTo>
                  <a:lnTo>
                    <a:pt x="4352" y="6905"/>
                  </a:lnTo>
                  <a:lnTo>
                    <a:pt x="1989" y="5671"/>
                  </a:lnTo>
                  <a:lnTo>
                    <a:pt x="10799" y="1328"/>
                  </a:lnTo>
                  <a:close/>
                  <a:moveTo>
                    <a:pt x="15421" y="6369"/>
                  </a:moveTo>
                  <a:lnTo>
                    <a:pt x="16011" y="7603"/>
                  </a:lnTo>
                  <a:lnTo>
                    <a:pt x="5372" y="7603"/>
                  </a:lnTo>
                  <a:lnTo>
                    <a:pt x="5964" y="6369"/>
                  </a:lnTo>
                  <a:close/>
                  <a:moveTo>
                    <a:pt x="16495" y="8890"/>
                  </a:moveTo>
                  <a:lnTo>
                    <a:pt x="16495" y="10391"/>
                  </a:lnTo>
                  <a:cubicBezTo>
                    <a:pt x="16281" y="10284"/>
                    <a:pt x="16119" y="10230"/>
                    <a:pt x="15904" y="10230"/>
                  </a:cubicBezTo>
                  <a:lnTo>
                    <a:pt x="13270" y="10230"/>
                  </a:lnTo>
                  <a:cubicBezTo>
                    <a:pt x="12465" y="10230"/>
                    <a:pt x="11713" y="10766"/>
                    <a:pt x="11498" y="11517"/>
                  </a:cubicBezTo>
                  <a:lnTo>
                    <a:pt x="9994" y="11517"/>
                  </a:lnTo>
                  <a:cubicBezTo>
                    <a:pt x="9725" y="10766"/>
                    <a:pt x="9080" y="10230"/>
                    <a:pt x="8168" y="10230"/>
                  </a:cubicBezTo>
                  <a:lnTo>
                    <a:pt x="5587" y="10230"/>
                  </a:lnTo>
                  <a:cubicBezTo>
                    <a:pt x="5372" y="10230"/>
                    <a:pt x="5105" y="10284"/>
                    <a:pt x="4943" y="10391"/>
                  </a:cubicBezTo>
                  <a:lnTo>
                    <a:pt x="4943" y="8890"/>
                  </a:lnTo>
                  <a:close/>
                  <a:moveTo>
                    <a:pt x="8220" y="11517"/>
                  </a:moveTo>
                  <a:cubicBezTo>
                    <a:pt x="8597" y="11517"/>
                    <a:pt x="8865" y="11786"/>
                    <a:pt x="8865" y="12107"/>
                  </a:cubicBezTo>
                  <a:cubicBezTo>
                    <a:pt x="8865" y="13180"/>
                    <a:pt x="7953" y="13985"/>
                    <a:pt x="6984" y="13985"/>
                  </a:cubicBezTo>
                  <a:lnTo>
                    <a:pt x="5642" y="13985"/>
                  </a:lnTo>
                  <a:cubicBezTo>
                    <a:pt x="5265" y="13985"/>
                    <a:pt x="4997" y="13716"/>
                    <a:pt x="4997" y="13394"/>
                  </a:cubicBezTo>
                  <a:lnTo>
                    <a:pt x="4997" y="12107"/>
                  </a:lnTo>
                  <a:cubicBezTo>
                    <a:pt x="4997" y="11786"/>
                    <a:pt x="5265" y="11517"/>
                    <a:pt x="5642" y="11517"/>
                  </a:cubicBezTo>
                  <a:close/>
                  <a:moveTo>
                    <a:pt x="15904" y="11517"/>
                  </a:moveTo>
                  <a:cubicBezTo>
                    <a:pt x="16226" y="11517"/>
                    <a:pt x="16495" y="11786"/>
                    <a:pt x="16495" y="12107"/>
                  </a:cubicBezTo>
                  <a:lnTo>
                    <a:pt x="16495" y="13394"/>
                  </a:lnTo>
                  <a:cubicBezTo>
                    <a:pt x="16495" y="13716"/>
                    <a:pt x="16226" y="13985"/>
                    <a:pt x="15904" y="13985"/>
                  </a:cubicBezTo>
                  <a:lnTo>
                    <a:pt x="14614" y="13985"/>
                  </a:lnTo>
                  <a:cubicBezTo>
                    <a:pt x="13540" y="13985"/>
                    <a:pt x="12680" y="13127"/>
                    <a:pt x="12680" y="12107"/>
                  </a:cubicBezTo>
                  <a:cubicBezTo>
                    <a:pt x="12680" y="11786"/>
                    <a:pt x="12948" y="11517"/>
                    <a:pt x="13270" y="11517"/>
                  </a:cubicBezTo>
                  <a:close/>
                  <a:moveTo>
                    <a:pt x="3761" y="11517"/>
                  </a:moveTo>
                  <a:lnTo>
                    <a:pt x="3761" y="14038"/>
                  </a:lnTo>
                  <a:cubicBezTo>
                    <a:pt x="3008" y="14038"/>
                    <a:pt x="2471" y="13449"/>
                    <a:pt x="2471" y="12805"/>
                  </a:cubicBezTo>
                  <a:cubicBezTo>
                    <a:pt x="2471" y="12107"/>
                    <a:pt x="3008" y="11517"/>
                    <a:pt x="3761" y="11517"/>
                  </a:cubicBezTo>
                  <a:close/>
                  <a:moveTo>
                    <a:pt x="17785" y="11517"/>
                  </a:moveTo>
                  <a:cubicBezTo>
                    <a:pt x="18537" y="11517"/>
                    <a:pt x="19074" y="12055"/>
                    <a:pt x="19074" y="12805"/>
                  </a:cubicBezTo>
                  <a:cubicBezTo>
                    <a:pt x="19074" y="13449"/>
                    <a:pt x="18429" y="14038"/>
                    <a:pt x="17785" y="14038"/>
                  </a:cubicBezTo>
                  <a:lnTo>
                    <a:pt x="17785" y="11517"/>
                  </a:lnTo>
                  <a:close/>
                  <a:moveTo>
                    <a:pt x="11391" y="12805"/>
                  </a:moveTo>
                  <a:cubicBezTo>
                    <a:pt x="11551" y="13394"/>
                    <a:pt x="11821" y="13931"/>
                    <a:pt x="12251" y="14414"/>
                  </a:cubicBezTo>
                  <a:cubicBezTo>
                    <a:pt x="12895" y="15003"/>
                    <a:pt x="13702" y="15325"/>
                    <a:pt x="14561" y="15325"/>
                  </a:cubicBezTo>
                  <a:lnTo>
                    <a:pt x="15851" y="15325"/>
                  </a:lnTo>
                  <a:cubicBezTo>
                    <a:pt x="16011" y="15325"/>
                    <a:pt x="16226" y="15272"/>
                    <a:pt x="16441" y="15218"/>
                  </a:cubicBezTo>
                  <a:cubicBezTo>
                    <a:pt x="16226" y="18061"/>
                    <a:pt x="13755" y="20367"/>
                    <a:pt x="10746" y="20367"/>
                  </a:cubicBezTo>
                  <a:cubicBezTo>
                    <a:pt x="7683" y="20367"/>
                    <a:pt x="5265" y="18061"/>
                    <a:pt x="4943" y="15218"/>
                  </a:cubicBezTo>
                  <a:cubicBezTo>
                    <a:pt x="5157" y="15272"/>
                    <a:pt x="5372" y="15325"/>
                    <a:pt x="5534" y="15325"/>
                  </a:cubicBezTo>
                  <a:lnTo>
                    <a:pt x="6877" y="15325"/>
                  </a:lnTo>
                  <a:cubicBezTo>
                    <a:pt x="8435" y="15325"/>
                    <a:pt x="9725" y="14252"/>
                    <a:pt x="9994" y="12805"/>
                  </a:cubicBezTo>
                  <a:close/>
                  <a:moveTo>
                    <a:pt x="10760" y="0"/>
                  </a:moveTo>
                  <a:cubicBezTo>
                    <a:pt x="10666" y="0"/>
                    <a:pt x="10584" y="14"/>
                    <a:pt x="10531" y="39"/>
                  </a:cubicBezTo>
                  <a:lnTo>
                    <a:pt x="322" y="5134"/>
                  </a:lnTo>
                  <a:cubicBezTo>
                    <a:pt x="107" y="5296"/>
                    <a:pt x="0" y="5456"/>
                    <a:pt x="0" y="5671"/>
                  </a:cubicBezTo>
                  <a:cubicBezTo>
                    <a:pt x="0" y="5940"/>
                    <a:pt x="107" y="6154"/>
                    <a:pt x="322" y="6207"/>
                  </a:cubicBezTo>
                  <a:lnTo>
                    <a:pt x="3815" y="7925"/>
                  </a:lnTo>
                  <a:cubicBezTo>
                    <a:pt x="3815" y="8032"/>
                    <a:pt x="3761" y="8085"/>
                    <a:pt x="3761" y="8139"/>
                  </a:cubicBezTo>
                  <a:lnTo>
                    <a:pt x="3761" y="10177"/>
                  </a:lnTo>
                  <a:cubicBezTo>
                    <a:pt x="2311" y="10177"/>
                    <a:pt x="1182" y="11302"/>
                    <a:pt x="1182" y="12698"/>
                  </a:cubicBezTo>
                  <a:cubicBezTo>
                    <a:pt x="1182" y="14092"/>
                    <a:pt x="2311" y="15272"/>
                    <a:pt x="3761" y="15272"/>
                  </a:cubicBezTo>
                  <a:cubicBezTo>
                    <a:pt x="4083" y="18811"/>
                    <a:pt x="7091" y="21600"/>
                    <a:pt x="10746" y="21600"/>
                  </a:cubicBezTo>
                  <a:cubicBezTo>
                    <a:pt x="14347" y="21600"/>
                    <a:pt x="17462" y="18811"/>
                    <a:pt x="17730" y="15272"/>
                  </a:cubicBezTo>
                  <a:cubicBezTo>
                    <a:pt x="19129" y="15272"/>
                    <a:pt x="20256" y="14092"/>
                    <a:pt x="20256" y="12698"/>
                  </a:cubicBezTo>
                  <a:cubicBezTo>
                    <a:pt x="20256" y="11302"/>
                    <a:pt x="19129" y="10177"/>
                    <a:pt x="17730" y="10177"/>
                  </a:cubicBezTo>
                  <a:lnTo>
                    <a:pt x="17730" y="8139"/>
                  </a:lnTo>
                  <a:cubicBezTo>
                    <a:pt x="17730" y="8085"/>
                    <a:pt x="17730" y="8032"/>
                    <a:pt x="17623" y="7925"/>
                  </a:cubicBezTo>
                  <a:lnTo>
                    <a:pt x="20203" y="6690"/>
                  </a:lnTo>
                  <a:lnTo>
                    <a:pt x="20203" y="10820"/>
                  </a:lnTo>
                  <a:cubicBezTo>
                    <a:pt x="20203" y="11142"/>
                    <a:pt x="20471" y="11409"/>
                    <a:pt x="20793" y="11409"/>
                  </a:cubicBezTo>
                  <a:cubicBezTo>
                    <a:pt x="21116" y="11409"/>
                    <a:pt x="21385" y="11142"/>
                    <a:pt x="21385" y="10820"/>
                  </a:cubicBezTo>
                  <a:lnTo>
                    <a:pt x="21385" y="5671"/>
                  </a:lnTo>
                  <a:lnTo>
                    <a:pt x="21600" y="5671"/>
                  </a:lnTo>
                  <a:cubicBezTo>
                    <a:pt x="21600" y="5456"/>
                    <a:pt x="21493" y="5189"/>
                    <a:pt x="21278" y="5134"/>
                  </a:cubicBezTo>
                  <a:lnTo>
                    <a:pt x="11069" y="39"/>
                  </a:lnTo>
                  <a:cubicBezTo>
                    <a:pt x="10961" y="14"/>
                    <a:pt x="10854" y="0"/>
                    <a:pt x="10760"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833" name="Google Shape;581;p67"/>
          <p:cNvGrpSpPr/>
          <p:nvPr/>
        </p:nvGrpSpPr>
        <p:grpSpPr>
          <a:xfrm>
            <a:off x="7067753" y="2352417"/>
            <a:ext cx="317291" cy="361062"/>
            <a:chOff x="0" y="0"/>
            <a:chExt cx="317290" cy="361061"/>
          </a:xfrm>
        </p:grpSpPr>
        <p:sp>
          <p:nvSpPr>
            <p:cNvPr id="829" name="Google Shape;582;p67"/>
            <p:cNvSpPr/>
            <p:nvPr/>
          </p:nvSpPr>
          <p:spPr>
            <a:xfrm>
              <a:off x="117313" y="263874"/>
              <a:ext cx="79976" cy="32851"/>
            </a:xfrm>
            <a:custGeom>
              <a:avLst/>
              <a:gdLst/>
              <a:ahLst/>
              <a:cxnLst>
                <a:cxn ang="0">
                  <a:pos x="wd2" y="hd2"/>
                </a:cxn>
                <a:cxn ang="5400000">
                  <a:pos x="wd2" y="hd2"/>
                </a:cxn>
                <a:cxn ang="10800000">
                  <a:pos x="wd2" y="hd2"/>
                </a:cxn>
                <a:cxn ang="16200000">
                  <a:pos x="wd2" y="hd2"/>
                </a:cxn>
              </a:cxnLst>
              <a:rect l="0" t="0" r="r" b="b"/>
              <a:pathLst>
                <a:path w="21013" h="21600" fill="norm" stroke="1" extrusionOk="0">
                  <a:moveTo>
                    <a:pt x="2583" y="0"/>
                  </a:moveTo>
                  <a:cubicBezTo>
                    <a:pt x="1875" y="0"/>
                    <a:pt x="1234" y="727"/>
                    <a:pt x="884" y="2201"/>
                  </a:cubicBezTo>
                  <a:cubicBezTo>
                    <a:pt x="-294" y="5148"/>
                    <a:pt x="-294" y="9252"/>
                    <a:pt x="884" y="11602"/>
                  </a:cubicBezTo>
                  <a:cubicBezTo>
                    <a:pt x="3463" y="18075"/>
                    <a:pt x="6988" y="21600"/>
                    <a:pt x="10506" y="21600"/>
                  </a:cubicBezTo>
                  <a:cubicBezTo>
                    <a:pt x="14031" y="21600"/>
                    <a:pt x="17788" y="18075"/>
                    <a:pt x="20136" y="11602"/>
                  </a:cubicBezTo>
                  <a:cubicBezTo>
                    <a:pt x="21306" y="8674"/>
                    <a:pt x="21306" y="3973"/>
                    <a:pt x="20136" y="2201"/>
                  </a:cubicBezTo>
                  <a:cubicBezTo>
                    <a:pt x="19547" y="727"/>
                    <a:pt x="18846" y="0"/>
                    <a:pt x="18168" y="0"/>
                  </a:cubicBezTo>
                  <a:cubicBezTo>
                    <a:pt x="17497" y="0"/>
                    <a:pt x="16849" y="727"/>
                    <a:pt x="16379" y="2201"/>
                  </a:cubicBezTo>
                  <a:cubicBezTo>
                    <a:pt x="14971" y="5726"/>
                    <a:pt x="12623" y="8077"/>
                    <a:pt x="10506" y="8077"/>
                  </a:cubicBezTo>
                  <a:cubicBezTo>
                    <a:pt x="8158" y="8077"/>
                    <a:pt x="6049" y="5726"/>
                    <a:pt x="4640" y="2201"/>
                  </a:cubicBezTo>
                  <a:cubicBezTo>
                    <a:pt x="4051" y="727"/>
                    <a:pt x="3284" y="0"/>
                    <a:pt x="2583"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30" name="Google Shape;583;p67"/>
            <p:cNvSpPr/>
            <p:nvPr/>
          </p:nvSpPr>
          <p:spPr>
            <a:xfrm>
              <a:off x="104562" y="192161"/>
              <a:ext cx="20567" cy="19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92" y="0"/>
                  </a:moveTo>
                  <a:cubicBezTo>
                    <a:pt x="4707" y="0"/>
                    <a:pt x="0" y="4894"/>
                    <a:pt x="0" y="10784"/>
                  </a:cubicBezTo>
                  <a:cubicBezTo>
                    <a:pt x="0" y="16675"/>
                    <a:pt x="4707" y="21600"/>
                    <a:pt x="11292" y="21600"/>
                  </a:cubicBezTo>
                  <a:cubicBezTo>
                    <a:pt x="16922" y="21600"/>
                    <a:pt x="21600" y="16675"/>
                    <a:pt x="21600" y="10784"/>
                  </a:cubicBezTo>
                  <a:cubicBezTo>
                    <a:pt x="21600" y="4894"/>
                    <a:pt x="16922" y="0"/>
                    <a:pt x="1129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31" name="Google Shape;584;p67"/>
            <p:cNvSpPr/>
            <p:nvPr/>
          </p:nvSpPr>
          <p:spPr>
            <a:xfrm>
              <a:off x="188586" y="191253"/>
              <a:ext cx="20055" cy="19660"/>
            </a:xfrm>
            <a:custGeom>
              <a:avLst/>
              <a:gdLst/>
              <a:ahLst/>
              <a:cxnLst>
                <a:cxn ang="0">
                  <a:pos x="wd2" y="hd2"/>
                </a:cxn>
                <a:cxn ang="5400000">
                  <a:pos x="wd2" y="hd2"/>
                </a:cxn>
                <a:cxn ang="10800000">
                  <a:pos x="wd2" y="hd2"/>
                </a:cxn>
                <a:cxn ang="16200000">
                  <a:pos x="wd2" y="hd2"/>
                </a:cxn>
              </a:cxnLst>
              <a:rect l="0" t="0" r="r" b="b"/>
              <a:pathLst>
                <a:path w="20198" h="21600" fill="norm" stroke="1" extrusionOk="0">
                  <a:moveTo>
                    <a:pt x="9886" y="0"/>
                  </a:moveTo>
                  <a:cubicBezTo>
                    <a:pt x="4486" y="0"/>
                    <a:pt x="0" y="4925"/>
                    <a:pt x="0" y="10816"/>
                  </a:cubicBezTo>
                  <a:cubicBezTo>
                    <a:pt x="0" y="16706"/>
                    <a:pt x="4486" y="21600"/>
                    <a:pt x="9886" y="21600"/>
                  </a:cubicBezTo>
                  <a:cubicBezTo>
                    <a:pt x="15314" y="21600"/>
                    <a:pt x="19800" y="16706"/>
                    <a:pt x="19800" y="10816"/>
                  </a:cubicBezTo>
                  <a:cubicBezTo>
                    <a:pt x="21600" y="5891"/>
                    <a:pt x="17114" y="0"/>
                    <a:pt x="9886"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32" name="Google Shape;585;p67"/>
            <p:cNvSpPr/>
            <p:nvPr/>
          </p:nvSpPr>
          <p:spPr>
            <a:xfrm>
              <a:off x="-1" y="-1"/>
              <a:ext cx="317292" cy="361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88" y="1283"/>
                  </a:moveTo>
                  <a:cubicBezTo>
                    <a:pt x="16853" y="1283"/>
                    <a:pt x="17158" y="1551"/>
                    <a:pt x="17158" y="1872"/>
                  </a:cubicBezTo>
                  <a:lnTo>
                    <a:pt x="17158" y="3851"/>
                  </a:lnTo>
                  <a:lnTo>
                    <a:pt x="4138" y="3851"/>
                  </a:lnTo>
                  <a:lnTo>
                    <a:pt x="4138" y="1872"/>
                  </a:lnTo>
                  <a:cubicBezTo>
                    <a:pt x="4138" y="1551"/>
                    <a:pt x="4442" y="1283"/>
                    <a:pt x="4928" y="1283"/>
                  </a:cubicBezTo>
                  <a:close/>
                  <a:moveTo>
                    <a:pt x="10708" y="5134"/>
                  </a:moveTo>
                  <a:cubicBezTo>
                    <a:pt x="11073" y="5134"/>
                    <a:pt x="11378" y="5400"/>
                    <a:pt x="11378" y="5721"/>
                  </a:cubicBezTo>
                  <a:cubicBezTo>
                    <a:pt x="11378" y="6096"/>
                    <a:pt x="11073" y="6362"/>
                    <a:pt x="10708" y="6362"/>
                  </a:cubicBezTo>
                  <a:cubicBezTo>
                    <a:pt x="10343" y="6362"/>
                    <a:pt x="10040" y="6096"/>
                    <a:pt x="10040" y="5721"/>
                  </a:cubicBezTo>
                  <a:cubicBezTo>
                    <a:pt x="10040" y="5400"/>
                    <a:pt x="10343" y="5134"/>
                    <a:pt x="10708" y="5134"/>
                  </a:cubicBezTo>
                  <a:close/>
                  <a:moveTo>
                    <a:pt x="8640" y="5134"/>
                  </a:moveTo>
                  <a:cubicBezTo>
                    <a:pt x="8580" y="5347"/>
                    <a:pt x="8518" y="5561"/>
                    <a:pt x="8518" y="5828"/>
                  </a:cubicBezTo>
                  <a:cubicBezTo>
                    <a:pt x="8518" y="5989"/>
                    <a:pt x="8580" y="6203"/>
                    <a:pt x="8640" y="6417"/>
                  </a:cubicBezTo>
                  <a:lnTo>
                    <a:pt x="4260" y="6417"/>
                  </a:lnTo>
                  <a:lnTo>
                    <a:pt x="4260" y="5134"/>
                  </a:lnTo>
                  <a:close/>
                  <a:moveTo>
                    <a:pt x="17097" y="5186"/>
                  </a:moveTo>
                  <a:lnTo>
                    <a:pt x="17097" y="6469"/>
                  </a:lnTo>
                  <a:lnTo>
                    <a:pt x="12655" y="6469"/>
                  </a:lnTo>
                  <a:lnTo>
                    <a:pt x="12655" y="6417"/>
                  </a:lnTo>
                  <a:cubicBezTo>
                    <a:pt x="12777" y="6203"/>
                    <a:pt x="12838" y="5989"/>
                    <a:pt x="12838" y="5828"/>
                  </a:cubicBezTo>
                  <a:cubicBezTo>
                    <a:pt x="12838" y="5614"/>
                    <a:pt x="12777" y="5347"/>
                    <a:pt x="12655" y="5186"/>
                  </a:cubicBezTo>
                  <a:close/>
                  <a:moveTo>
                    <a:pt x="18541" y="7752"/>
                  </a:moveTo>
                  <a:cubicBezTo>
                    <a:pt x="18352" y="8321"/>
                    <a:pt x="17993" y="8837"/>
                    <a:pt x="17462" y="9303"/>
                  </a:cubicBezTo>
                  <a:cubicBezTo>
                    <a:pt x="16923" y="9734"/>
                    <a:pt x="16187" y="9991"/>
                    <a:pt x="15443" y="9991"/>
                  </a:cubicBezTo>
                  <a:cubicBezTo>
                    <a:pt x="15264" y="9991"/>
                    <a:pt x="15084" y="9975"/>
                    <a:pt x="14907" y="9945"/>
                  </a:cubicBezTo>
                  <a:cubicBezTo>
                    <a:pt x="11987" y="9571"/>
                    <a:pt x="9188" y="8823"/>
                    <a:pt x="6632" y="7752"/>
                  </a:cubicBezTo>
                  <a:close/>
                  <a:moveTo>
                    <a:pt x="2738" y="11441"/>
                  </a:moveTo>
                  <a:lnTo>
                    <a:pt x="2738" y="13955"/>
                  </a:lnTo>
                  <a:cubicBezTo>
                    <a:pt x="1949" y="13955"/>
                    <a:pt x="1278" y="13420"/>
                    <a:pt x="1278" y="12672"/>
                  </a:cubicBezTo>
                  <a:cubicBezTo>
                    <a:pt x="1278" y="12030"/>
                    <a:pt x="1949" y="11441"/>
                    <a:pt x="2738" y="11441"/>
                  </a:cubicBezTo>
                  <a:close/>
                  <a:moveTo>
                    <a:pt x="18618" y="11441"/>
                  </a:moveTo>
                  <a:cubicBezTo>
                    <a:pt x="19348" y="11441"/>
                    <a:pt x="20078" y="11976"/>
                    <a:pt x="20078" y="12672"/>
                  </a:cubicBezTo>
                  <a:cubicBezTo>
                    <a:pt x="20078" y="13420"/>
                    <a:pt x="19348" y="13955"/>
                    <a:pt x="18618" y="13955"/>
                  </a:cubicBezTo>
                  <a:lnTo>
                    <a:pt x="18618" y="11441"/>
                  </a:lnTo>
                  <a:close/>
                  <a:moveTo>
                    <a:pt x="4138" y="8073"/>
                  </a:moveTo>
                  <a:lnTo>
                    <a:pt x="5293" y="8607"/>
                  </a:lnTo>
                  <a:cubicBezTo>
                    <a:pt x="8215" y="9892"/>
                    <a:pt x="11317" y="10747"/>
                    <a:pt x="14603" y="11228"/>
                  </a:cubicBezTo>
                  <a:cubicBezTo>
                    <a:pt x="14806" y="11257"/>
                    <a:pt x="15019" y="11268"/>
                    <a:pt x="15235" y="11268"/>
                  </a:cubicBezTo>
                  <a:cubicBezTo>
                    <a:pt x="15857" y="11268"/>
                    <a:pt x="16511" y="11160"/>
                    <a:pt x="17097" y="10961"/>
                  </a:cubicBezTo>
                  <a:lnTo>
                    <a:pt x="17097" y="14703"/>
                  </a:lnTo>
                  <a:cubicBezTo>
                    <a:pt x="17158" y="17751"/>
                    <a:pt x="14177" y="20317"/>
                    <a:pt x="10648" y="20317"/>
                  </a:cubicBezTo>
                  <a:cubicBezTo>
                    <a:pt x="7058" y="20317"/>
                    <a:pt x="4138" y="17751"/>
                    <a:pt x="4138" y="14651"/>
                  </a:cubicBezTo>
                  <a:lnTo>
                    <a:pt x="4138" y="8073"/>
                  </a:lnTo>
                  <a:close/>
                  <a:moveTo>
                    <a:pt x="4990" y="0"/>
                  </a:moveTo>
                  <a:cubicBezTo>
                    <a:pt x="3773" y="0"/>
                    <a:pt x="2860" y="855"/>
                    <a:pt x="2860" y="1872"/>
                  </a:cubicBezTo>
                  <a:lnTo>
                    <a:pt x="2860" y="10159"/>
                  </a:lnTo>
                  <a:cubicBezTo>
                    <a:pt x="1278" y="10159"/>
                    <a:pt x="0" y="11282"/>
                    <a:pt x="0" y="12672"/>
                  </a:cubicBezTo>
                  <a:cubicBezTo>
                    <a:pt x="0" y="14114"/>
                    <a:pt x="1278" y="15238"/>
                    <a:pt x="2860" y="15238"/>
                  </a:cubicBezTo>
                  <a:cubicBezTo>
                    <a:pt x="3225" y="18766"/>
                    <a:pt x="6693" y="21600"/>
                    <a:pt x="10770" y="21600"/>
                  </a:cubicBezTo>
                  <a:cubicBezTo>
                    <a:pt x="14907" y="21600"/>
                    <a:pt x="18313" y="18766"/>
                    <a:pt x="18678" y="15238"/>
                  </a:cubicBezTo>
                  <a:cubicBezTo>
                    <a:pt x="20262" y="15238"/>
                    <a:pt x="21600" y="14114"/>
                    <a:pt x="21600" y="12672"/>
                  </a:cubicBezTo>
                  <a:cubicBezTo>
                    <a:pt x="21478" y="11335"/>
                    <a:pt x="20200" y="10213"/>
                    <a:pt x="18618" y="10213"/>
                  </a:cubicBezTo>
                  <a:lnTo>
                    <a:pt x="18618" y="9999"/>
                  </a:lnTo>
                  <a:cubicBezTo>
                    <a:pt x="19530" y="9196"/>
                    <a:pt x="20078" y="8127"/>
                    <a:pt x="20078" y="7004"/>
                  </a:cubicBezTo>
                  <a:cubicBezTo>
                    <a:pt x="20078" y="6683"/>
                    <a:pt x="19775" y="6417"/>
                    <a:pt x="19348" y="6417"/>
                  </a:cubicBezTo>
                  <a:lnTo>
                    <a:pt x="18678" y="6417"/>
                  </a:lnTo>
                  <a:lnTo>
                    <a:pt x="18678" y="1872"/>
                  </a:lnTo>
                  <a:cubicBezTo>
                    <a:pt x="18678" y="803"/>
                    <a:pt x="17705" y="0"/>
                    <a:pt x="16550"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837" name="Google Shape;586;p67"/>
          <p:cNvGrpSpPr/>
          <p:nvPr/>
        </p:nvGrpSpPr>
        <p:grpSpPr>
          <a:xfrm>
            <a:off x="5488790" y="3832400"/>
            <a:ext cx="315475" cy="361062"/>
            <a:chOff x="28" y="28"/>
            <a:chExt cx="315474" cy="361061"/>
          </a:xfrm>
        </p:grpSpPr>
        <p:sp>
          <p:nvSpPr>
            <p:cNvPr id="834" name="Google Shape;587;p67"/>
            <p:cNvSpPr/>
            <p:nvPr/>
          </p:nvSpPr>
          <p:spPr>
            <a:xfrm>
              <a:off x="103683" y="169836"/>
              <a:ext cx="20567"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62" y="0"/>
                  </a:moveTo>
                  <a:cubicBezTo>
                    <a:pt x="5631" y="0"/>
                    <a:pt x="0" y="4684"/>
                    <a:pt x="0" y="10323"/>
                  </a:cubicBezTo>
                  <a:cubicBezTo>
                    <a:pt x="0" y="15961"/>
                    <a:pt x="5631" y="21600"/>
                    <a:pt x="11262" y="21600"/>
                  </a:cubicBezTo>
                  <a:cubicBezTo>
                    <a:pt x="16922" y="21600"/>
                    <a:pt x="21600" y="15961"/>
                    <a:pt x="21600" y="10323"/>
                  </a:cubicBezTo>
                  <a:cubicBezTo>
                    <a:pt x="21600" y="4684"/>
                    <a:pt x="16922" y="0"/>
                    <a:pt x="11262"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35" name="Google Shape;588;p67"/>
            <p:cNvSpPr/>
            <p:nvPr/>
          </p:nvSpPr>
          <p:spPr>
            <a:xfrm>
              <a:off x="189494" y="169836"/>
              <a:ext cx="19660" cy="2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4" y="0"/>
                  </a:moveTo>
                  <a:cubicBezTo>
                    <a:pt x="4894" y="0"/>
                    <a:pt x="0" y="4684"/>
                    <a:pt x="0" y="10323"/>
                  </a:cubicBezTo>
                  <a:cubicBezTo>
                    <a:pt x="0" y="15961"/>
                    <a:pt x="4894" y="21600"/>
                    <a:pt x="10784" y="21600"/>
                  </a:cubicBezTo>
                  <a:cubicBezTo>
                    <a:pt x="16675" y="21600"/>
                    <a:pt x="21600" y="15961"/>
                    <a:pt x="21600" y="10323"/>
                  </a:cubicBezTo>
                  <a:cubicBezTo>
                    <a:pt x="21600" y="4684"/>
                    <a:pt x="16675" y="0"/>
                    <a:pt x="10784"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36" name="Google Shape;589;p67"/>
            <p:cNvSpPr/>
            <p:nvPr/>
          </p:nvSpPr>
          <p:spPr>
            <a:xfrm>
              <a:off x="28" y="28"/>
              <a:ext cx="315475" cy="361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26" y="1229"/>
                  </a:moveTo>
                  <a:cubicBezTo>
                    <a:pt x="3855" y="1229"/>
                    <a:pt x="4160" y="1497"/>
                    <a:pt x="4160" y="1818"/>
                  </a:cubicBezTo>
                  <a:cubicBezTo>
                    <a:pt x="4160" y="2138"/>
                    <a:pt x="3855" y="2406"/>
                    <a:pt x="3426" y="2406"/>
                  </a:cubicBezTo>
                  <a:cubicBezTo>
                    <a:pt x="3059" y="2406"/>
                    <a:pt x="2754" y="2138"/>
                    <a:pt x="2754" y="1818"/>
                  </a:cubicBezTo>
                  <a:cubicBezTo>
                    <a:pt x="2754" y="1551"/>
                    <a:pt x="3059" y="1229"/>
                    <a:pt x="3426" y="1229"/>
                  </a:cubicBezTo>
                  <a:close/>
                  <a:moveTo>
                    <a:pt x="10708" y="1229"/>
                  </a:moveTo>
                  <a:cubicBezTo>
                    <a:pt x="11075" y="1229"/>
                    <a:pt x="11382" y="1497"/>
                    <a:pt x="11382" y="1818"/>
                  </a:cubicBezTo>
                  <a:cubicBezTo>
                    <a:pt x="11382" y="2138"/>
                    <a:pt x="11075" y="2406"/>
                    <a:pt x="10708" y="2406"/>
                  </a:cubicBezTo>
                  <a:cubicBezTo>
                    <a:pt x="10341" y="2406"/>
                    <a:pt x="10036" y="2138"/>
                    <a:pt x="10036" y="1818"/>
                  </a:cubicBezTo>
                  <a:cubicBezTo>
                    <a:pt x="9974" y="1551"/>
                    <a:pt x="10280" y="1229"/>
                    <a:pt x="10708" y="1229"/>
                  </a:cubicBezTo>
                  <a:close/>
                  <a:moveTo>
                    <a:pt x="17929" y="1229"/>
                  </a:moveTo>
                  <a:cubicBezTo>
                    <a:pt x="18296" y="1229"/>
                    <a:pt x="18601" y="1497"/>
                    <a:pt x="18601" y="1818"/>
                  </a:cubicBezTo>
                  <a:cubicBezTo>
                    <a:pt x="18601" y="2138"/>
                    <a:pt x="18296" y="2406"/>
                    <a:pt x="17929" y="2406"/>
                  </a:cubicBezTo>
                  <a:cubicBezTo>
                    <a:pt x="17500" y="2406"/>
                    <a:pt x="17255" y="2138"/>
                    <a:pt x="17255" y="1818"/>
                  </a:cubicBezTo>
                  <a:cubicBezTo>
                    <a:pt x="17195" y="1551"/>
                    <a:pt x="17500" y="1229"/>
                    <a:pt x="17929" y="1229"/>
                  </a:cubicBezTo>
                  <a:close/>
                  <a:moveTo>
                    <a:pt x="10648" y="5560"/>
                  </a:moveTo>
                  <a:lnTo>
                    <a:pt x="11626" y="6415"/>
                  </a:lnTo>
                  <a:lnTo>
                    <a:pt x="10648" y="7272"/>
                  </a:lnTo>
                  <a:lnTo>
                    <a:pt x="9669" y="6415"/>
                  </a:lnTo>
                  <a:lnTo>
                    <a:pt x="10648" y="5560"/>
                  </a:lnTo>
                  <a:close/>
                  <a:moveTo>
                    <a:pt x="16705" y="3476"/>
                  </a:moveTo>
                  <a:lnTo>
                    <a:pt x="17133" y="3689"/>
                  </a:lnTo>
                  <a:lnTo>
                    <a:pt x="17133" y="7538"/>
                  </a:lnTo>
                  <a:lnTo>
                    <a:pt x="12421" y="7538"/>
                  </a:lnTo>
                  <a:lnTo>
                    <a:pt x="13277" y="6844"/>
                  </a:lnTo>
                  <a:cubicBezTo>
                    <a:pt x="13584" y="6576"/>
                    <a:pt x="13584" y="6148"/>
                    <a:pt x="13277" y="5935"/>
                  </a:cubicBezTo>
                  <a:lnTo>
                    <a:pt x="11197" y="4170"/>
                  </a:lnTo>
                  <a:cubicBezTo>
                    <a:pt x="11044" y="4037"/>
                    <a:pt x="10846" y="3969"/>
                    <a:pt x="10663" y="3969"/>
                  </a:cubicBezTo>
                  <a:cubicBezTo>
                    <a:pt x="10479" y="3969"/>
                    <a:pt x="10310" y="4037"/>
                    <a:pt x="10218" y="4170"/>
                  </a:cubicBezTo>
                  <a:lnTo>
                    <a:pt x="8138" y="5935"/>
                  </a:lnTo>
                  <a:cubicBezTo>
                    <a:pt x="7831" y="6201"/>
                    <a:pt x="7831" y="6629"/>
                    <a:pt x="8138" y="6844"/>
                  </a:cubicBezTo>
                  <a:lnTo>
                    <a:pt x="8995" y="7538"/>
                  </a:lnTo>
                  <a:lnTo>
                    <a:pt x="4222" y="7538"/>
                  </a:lnTo>
                  <a:lnTo>
                    <a:pt x="4222" y="3689"/>
                  </a:lnTo>
                  <a:lnTo>
                    <a:pt x="4712" y="3476"/>
                  </a:lnTo>
                  <a:lnTo>
                    <a:pt x="6670" y="4865"/>
                  </a:lnTo>
                  <a:cubicBezTo>
                    <a:pt x="6792" y="4972"/>
                    <a:pt x="6946" y="5025"/>
                    <a:pt x="7097" y="5025"/>
                  </a:cubicBezTo>
                  <a:cubicBezTo>
                    <a:pt x="7250" y="5025"/>
                    <a:pt x="7404" y="4972"/>
                    <a:pt x="7526" y="4865"/>
                  </a:cubicBezTo>
                  <a:lnTo>
                    <a:pt x="9484" y="3476"/>
                  </a:lnTo>
                  <a:cubicBezTo>
                    <a:pt x="9791" y="3689"/>
                    <a:pt x="10158" y="3742"/>
                    <a:pt x="10648" y="3742"/>
                  </a:cubicBezTo>
                  <a:cubicBezTo>
                    <a:pt x="11015" y="3742"/>
                    <a:pt x="11504" y="3635"/>
                    <a:pt x="11809" y="3476"/>
                  </a:cubicBezTo>
                  <a:lnTo>
                    <a:pt x="13767" y="4865"/>
                  </a:lnTo>
                  <a:cubicBezTo>
                    <a:pt x="13889" y="4972"/>
                    <a:pt x="14043" y="5025"/>
                    <a:pt x="14204" y="5025"/>
                  </a:cubicBezTo>
                  <a:cubicBezTo>
                    <a:pt x="14365" y="5025"/>
                    <a:pt x="14532" y="4972"/>
                    <a:pt x="14686" y="4865"/>
                  </a:cubicBezTo>
                  <a:lnTo>
                    <a:pt x="16705" y="3476"/>
                  </a:lnTo>
                  <a:close/>
                  <a:moveTo>
                    <a:pt x="2754" y="8821"/>
                  </a:moveTo>
                  <a:lnTo>
                    <a:pt x="2754" y="11387"/>
                  </a:lnTo>
                  <a:cubicBezTo>
                    <a:pt x="1896" y="11387"/>
                    <a:pt x="1284" y="10853"/>
                    <a:pt x="1284" y="10104"/>
                  </a:cubicBezTo>
                  <a:cubicBezTo>
                    <a:pt x="1284" y="9410"/>
                    <a:pt x="2020" y="8821"/>
                    <a:pt x="2754" y="8821"/>
                  </a:cubicBezTo>
                  <a:close/>
                  <a:moveTo>
                    <a:pt x="18663" y="8821"/>
                  </a:moveTo>
                  <a:cubicBezTo>
                    <a:pt x="19458" y="8821"/>
                    <a:pt x="20132" y="9410"/>
                    <a:pt x="20132" y="10104"/>
                  </a:cubicBezTo>
                  <a:cubicBezTo>
                    <a:pt x="20132" y="10746"/>
                    <a:pt x="19458" y="11387"/>
                    <a:pt x="18663" y="11387"/>
                  </a:cubicBezTo>
                  <a:lnTo>
                    <a:pt x="18663" y="8821"/>
                  </a:lnTo>
                  <a:close/>
                  <a:moveTo>
                    <a:pt x="17133" y="8821"/>
                  </a:moveTo>
                  <a:lnTo>
                    <a:pt x="17133" y="14596"/>
                  </a:lnTo>
                  <a:lnTo>
                    <a:pt x="15971" y="14917"/>
                  </a:lnTo>
                  <a:cubicBezTo>
                    <a:pt x="15861" y="14944"/>
                    <a:pt x="15740" y="14958"/>
                    <a:pt x="15620" y="14958"/>
                  </a:cubicBezTo>
                  <a:cubicBezTo>
                    <a:pt x="15270" y="14958"/>
                    <a:pt x="14897" y="14847"/>
                    <a:pt x="14625" y="14649"/>
                  </a:cubicBezTo>
                  <a:cubicBezTo>
                    <a:pt x="14058" y="14155"/>
                    <a:pt x="13347" y="13914"/>
                    <a:pt x="12646" y="13914"/>
                  </a:cubicBezTo>
                  <a:cubicBezTo>
                    <a:pt x="11908" y="13914"/>
                    <a:pt x="11182" y="14182"/>
                    <a:pt x="10648" y="14703"/>
                  </a:cubicBezTo>
                  <a:cubicBezTo>
                    <a:pt x="10131" y="14223"/>
                    <a:pt x="9375" y="13951"/>
                    <a:pt x="8606" y="13951"/>
                  </a:cubicBezTo>
                  <a:cubicBezTo>
                    <a:pt x="7919" y="13951"/>
                    <a:pt x="7219" y="14169"/>
                    <a:pt x="6670" y="14649"/>
                  </a:cubicBezTo>
                  <a:cubicBezTo>
                    <a:pt x="6413" y="14873"/>
                    <a:pt x="6099" y="14966"/>
                    <a:pt x="5743" y="14966"/>
                  </a:cubicBezTo>
                  <a:cubicBezTo>
                    <a:pt x="5590" y="14966"/>
                    <a:pt x="5429" y="14949"/>
                    <a:pt x="5262" y="14917"/>
                  </a:cubicBezTo>
                  <a:lnTo>
                    <a:pt x="4038" y="14596"/>
                  </a:lnTo>
                  <a:lnTo>
                    <a:pt x="4038" y="8821"/>
                  </a:lnTo>
                  <a:close/>
                  <a:moveTo>
                    <a:pt x="8626" y="15178"/>
                  </a:moveTo>
                  <a:cubicBezTo>
                    <a:pt x="9084" y="15178"/>
                    <a:pt x="9540" y="15377"/>
                    <a:pt x="9791" y="15718"/>
                  </a:cubicBezTo>
                  <a:cubicBezTo>
                    <a:pt x="9424" y="16093"/>
                    <a:pt x="8934" y="16573"/>
                    <a:pt x="7954" y="16841"/>
                  </a:cubicBezTo>
                  <a:cubicBezTo>
                    <a:pt x="7552" y="16969"/>
                    <a:pt x="7140" y="17028"/>
                    <a:pt x="6734" y="17028"/>
                  </a:cubicBezTo>
                  <a:cubicBezTo>
                    <a:pt x="5596" y="17028"/>
                    <a:pt x="4498" y="16560"/>
                    <a:pt x="3733" y="15772"/>
                  </a:cubicBezTo>
                  <a:lnTo>
                    <a:pt x="4895" y="16093"/>
                  </a:lnTo>
                  <a:cubicBezTo>
                    <a:pt x="5190" y="16173"/>
                    <a:pt x="5497" y="16215"/>
                    <a:pt x="5800" y="16215"/>
                  </a:cubicBezTo>
                  <a:cubicBezTo>
                    <a:pt x="6505" y="16215"/>
                    <a:pt x="7196" y="15990"/>
                    <a:pt x="7709" y="15504"/>
                  </a:cubicBezTo>
                  <a:cubicBezTo>
                    <a:pt x="7965" y="15282"/>
                    <a:pt x="8297" y="15178"/>
                    <a:pt x="8626" y="15178"/>
                  </a:cubicBezTo>
                  <a:close/>
                  <a:moveTo>
                    <a:pt x="12712" y="15309"/>
                  </a:moveTo>
                  <a:cubicBezTo>
                    <a:pt x="13046" y="15309"/>
                    <a:pt x="13384" y="15407"/>
                    <a:pt x="13644" y="15611"/>
                  </a:cubicBezTo>
                  <a:cubicBezTo>
                    <a:pt x="14175" y="16113"/>
                    <a:pt x="14897" y="16365"/>
                    <a:pt x="15626" y="16365"/>
                  </a:cubicBezTo>
                  <a:cubicBezTo>
                    <a:pt x="15907" y="16365"/>
                    <a:pt x="16189" y="16327"/>
                    <a:pt x="16461" y="16253"/>
                  </a:cubicBezTo>
                  <a:lnTo>
                    <a:pt x="17622" y="15825"/>
                  </a:lnTo>
                  <a:cubicBezTo>
                    <a:pt x="16851" y="16619"/>
                    <a:pt x="15744" y="17059"/>
                    <a:pt x="14598" y="17059"/>
                  </a:cubicBezTo>
                  <a:cubicBezTo>
                    <a:pt x="14200" y="17059"/>
                    <a:pt x="13796" y="17006"/>
                    <a:pt x="13400" y="16894"/>
                  </a:cubicBezTo>
                  <a:cubicBezTo>
                    <a:pt x="12483" y="16628"/>
                    <a:pt x="11931" y="16200"/>
                    <a:pt x="11564" y="15825"/>
                  </a:cubicBezTo>
                  <a:cubicBezTo>
                    <a:pt x="11811" y="15487"/>
                    <a:pt x="12260" y="15309"/>
                    <a:pt x="12712" y="15309"/>
                  </a:cubicBezTo>
                  <a:close/>
                  <a:moveTo>
                    <a:pt x="10708" y="16787"/>
                  </a:moveTo>
                  <a:cubicBezTo>
                    <a:pt x="10952" y="17001"/>
                    <a:pt x="11259" y="17269"/>
                    <a:pt x="11809" y="17536"/>
                  </a:cubicBezTo>
                  <a:cubicBezTo>
                    <a:pt x="11504" y="17642"/>
                    <a:pt x="11075" y="17804"/>
                    <a:pt x="10708" y="17804"/>
                  </a:cubicBezTo>
                  <a:cubicBezTo>
                    <a:pt x="10341" y="17804"/>
                    <a:pt x="9974" y="17697"/>
                    <a:pt x="9669" y="17536"/>
                  </a:cubicBezTo>
                  <a:cubicBezTo>
                    <a:pt x="10158" y="17269"/>
                    <a:pt x="10463" y="17001"/>
                    <a:pt x="10708" y="16787"/>
                  </a:cubicBezTo>
                  <a:close/>
                  <a:moveTo>
                    <a:pt x="13155" y="18124"/>
                  </a:moveTo>
                  <a:cubicBezTo>
                    <a:pt x="13615" y="18240"/>
                    <a:pt x="14074" y="18292"/>
                    <a:pt x="14534" y="18292"/>
                  </a:cubicBezTo>
                  <a:cubicBezTo>
                    <a:pt x="14930" y="18292"/>
                    <a:pt x="15328" y="18252"/>
                    <a:pt x="15727" y="18179"/>
                  </a:cubicBezTo>
                  <a:cubicBezTo>
                    <a:pt x="14563" y="19514"/>
                    <a:pt x="12728" y="20317"/>
                    <a:pt x="10708" y="20317"/>
                  </a:cubicBezTo>
                  <a:cubicBezTo>
                    <a:pt x="8750" y="20317"/>
                    <a:pt x="6792" y="19514"/>
                    <a:pt x="5568" y="18179"/>
                  </a:cubicBezTo>
                  <a:cubicBezTo>
                    <a:pt x="5965" y="18252"/>
                    <a:pt x="6363" y="18292"/>
                    <a:pt x="6761" y="18292"/>
                  </a:cubicBezTo>
                  <a:cubicBezTo>
                    <a:pt x="7219" y="18292"/>
                    <a:pt x="7680" y="18240"/>
                    <a:pt x="8138" y="18124"/>
                  </a:cubicBezTo>
                  <a:cubicBezTo>
                    <a:pt x="8812" y="18713"/>
                    <a:pt x="9729" y="19034"/>
                    <a:pt x="10648" y="19034"/>
                  </a:cubicBezTo>
                  <a:cubicBezTo>
                    <a:pt x="11564" y="19034"/>
                    <a:pt x="12543" y="18713"/>
                    <a:pt x="13155" y="18124"/>
                  </a:cubicBezTo>
                  <a:close/>
                  <a:moveTo>
                    <a:pt x="3611" y="0"/>
                  </a:moveTo>
                  <a:cubicBezTo>
                    <a:pt x="2447" y="0"/>
                    <a:pt x="1468" y="855"/>
                    <a:pt x="1468" y="1872"/>
                  </a:cubicBezTo>
                  <a:cubicBezTo>
                    <a:pt x="1468" y="2673"/>
                    <a:pt x="2080" y="3421"/>
                    <a:pt x="2937" y="3689"/>
                  </a:cubicBezTo>
                  <a:lnTo>
                    <a:pt x="2937" y="7538"/>
                  </a:lnTo>
                  <a:cubicBezTo>
                    <a:pt x="1284" y="7538"/>
                    <a:pt x="0" y="8662"/>
                    <a:pt x="0" y="10104"/>
                  </a:cubicBezTo>
                  <a:cubicBezTo>
                    <a:pt x="0" y="11494"/>
                    <a:pt x="1284" y="12618"/>
                    <a:pt x="2937" y="12618"/>
                  </a:cubicBezTo>
                  <a:lnTo>
                    <a:pt x="2937" y="14169"/>
                  </a:lnTo>
                  <a:lnTo>
                    <a:pt x="2447" y="14062"/>
                  </a:lnTo>
                  <a:cubicBezTo>
                    <a:pt x="2356" y="14033"/>
                    <a:pt x="2267" y="14019"/>
                    <a:pt x="2181" y="14019"/>
                  </a:cubicBezTo>
                  <a:cubicBezTo>
                    <a:pt x="1641" y="14019"/>
                    <a:pt x="1274" y="14554"/>
                    <a:pt x="1591" y="14970"/>
                  </a:cubicBezTo>
                  <a:cubicBezTo>
                    <a:pt x="2632" y="16307"/>
                    <a:pt x="2814" y="16628"/>
                    <a:pt x="3426" y="17108"/>
                  </a:cubicBezTo>
                  <a:cubicBezTo>
                    <a:pt x="4590" y="19782"/>
                    <a:pt x="7587" y="21600"/>
                    <a:pt x="10892" y="21600"/>
                  </a:cubicBezTo>
                  <a:cubicBezTo>
                    <a:pt x="14134" y="21600"/>
                    <a:pt x="17133" y="19782"/>
                    <a:pt x="18296" y="17108"/>
                  </a:cubicBezTo>
                  <a:cubicBezTo>
                    <a:pt x="18908" y="16628"/>
                    <a:pt x="19153" y="16307"/>
                    <a:pt x="20132" y="14970"/>
                  </a:cubicBezTo>
                  <a:cubicBezTo>
                    <a:pt x="20448" y="14554"/>
                    <a:pt x="20081" y="14019"/>
                    <a:pt x="19541" y="14019"/>
                  </a:cubicBezTo>
                  <a:cubicBezTo>
                    <a:pt x="19456" y="14019"/>
                    <a:pt x="19366" y="14033"/>
                    <a:pt x="19275" y="14062"/>
                  </a:cubicBezTo>
                  <a:lnTo>
                    <a:pt x="18846" y="14169"/>
                  </a:lnTo>
                  <a:lnTo>
                    <a:pt x="18846" y="12618"/>
                  </a:lnTo>
                  <a:cubicBezTo>
                    <a:pt x="20254" y="12618"/>
                    <a:pt x="21600" y="11494"/>
                    <a:pt x="21600" y="10104"/>
                  </a:cubicBezTo>
                  <a:cubicBezTo>
                    <a:pt x="21600" y="8714"/>
                    <a:pt x="20254" y="7538"/>
                    <a:pt x="18663" y="7538"/>
                  </a:cubicBezTo>
                  <a:lnTo>
                    <a:pt x="18663" y="3689"/>
                  </a:lnTo>
                  <a:cubicBezTo>
                    <a:pt x="19520" y="3421"/>
                    <a:pt x="20132" y="2727"/>
                    <a:pt x="20132" y="1872"/>
                  </a:cubicBezTo>
                  <a:cubicBezTo>
                    <a:pt x="20132" y="801"/>
                    <a:pt x="19153" y="0"/>
                    <a:pt x="17989" y="0"/>
                  </a:cubicBezTo>
                  <a:cubicBezTo>
                    <a:pt x="16766" y="0"/>
                    <a:pt x="15849" y="855"/>
                    <a:pt x="15849" y="1872"/>
                  </a:cubicBezTo>
                  <a:cubicBezTo>
                    <a:pt x="15849" y="2086"/>
                    <a:pt x="15909" y="2245"/>
                    <a:pt x="15971" y="2459"/>
                  </a:cubicBezTo>
                  <a:lnTo>
                    <a:pt x="14381" y="3528"/>
                  </a:lnTo>
                  <a:lnTo>
                    <a:pt x="12788" y="2459"/>
                  </a:lnTo>
                  <a:cubicBezTo>
                    <a:pt x="12850" y="2245"/>
                    <a:pt x="12910" y="2086"/>
                    <a:pt x="12910" y="1872"/>
                  </a:cubicBezTo>
                  <a:cubicBezTo>
                    <a:pt x="12910" y="801"/>
                    <a:pt x="11931" y="0"/>
                    <a:pt x="10770" y="0"/>
                  </a:cubicBezTo>
                  <a:cubicBezTo>
                    <a:pt x="9546" y="0"/>
                    <a:pt x="8628" y="855"/>
                    <a:pt x="8628" y="1872"/>
                  </a:cubicBezTo>
                  <a:cubicBezTo>
                    <a:pt x="8628" y="2086"/>
                    <a:pt x="8750" y="2245"/>
                    <a:pt x="8812" y="2459"/>
                  </a:cubicBezTo>
                  <a:lnTo>
                    <a:pt x="7219" y="3528"/>
                  </a:lnTo>
                  <a:lnTo>
                    <a:pt x="5568" y="2459"/>
                  </a:lnTo>
                  <a:cubicBezTo>
                    <a:pt x="5691" y="2245"/>
                    <a:pt x="5751" y="2086"/>
                    <a:pt x="5751" y="1872"/>
                  </a:cubicBezTo>
                  <a:cubicBezTo>
                    <a:pt x="5751" y="801"/>
                    <a:pt x="4772" y="0"/>
                    <a:pt x="3611" y="0"/>
                  </a:cubicBezTo>
                  <a:close/>
                </a:path>
              </a:pathLst>
            </a:custGeom>
            <a:solidFill>
              <a:srgbClr val="000000"/>
            </a:solidFill>
            <a:ln w="12700" cap="flat">
              <a:noFill/>
              <a:miter lim="400000"/>
            </a:ln>
            <a:effectLst/>
          </p:spPr>
          <p:txBody>
            <a:bodyPr wrap="square" lIns="0" tIns="0" rIns="0" bIns="0" numCol="1" anchor="ctr">
              <a:noAutofit/>
            </a:bodyPr>
            <a:lstStyle/>
            <a:p>
              <a:pPr/>
            </a:p>
          </p:txBody>
        </p:sp>
      </p:grpSp>
      <p:grpSp>
        <p:nvGrpSpPr>
          <p:cNvPr id="847" name="Google Shape;590;p67"/>
          <p:cNvGrpSpPr/>
          <p:nvPr/>
        </p:nvGrpSpPr>
        <p:grpSpPr>
          <a:xfrm>
            <a:off x="4388827" y="1393759"/>
            <a:ext cx="318155" cy="362074"/>
            <a:chOff x="0" y="0"/>
            <a:chExt cx="318154" cy="362072"/>
          </a:xfrm>
        </p:grpSpPr>
        <p:sp>
          <p:nvSpPr>
            <p:cNvPr id="838" name="Google Shape;591;p67"/>
            <p:cNvSpPr/>
            <p:nvPr/>
          </p:nvSpPr>
          <p:spPr>
            <a:xfrm>
              <a:off x="119405" y="264594"/>
              <a:ext cx="80215" cy="33855"/>
            </a:xfrm>
            <a:custGeom>
              <a:avLst/>
              <a:gdLst/>
              <a:ahLst/>
              <a:cxnLst>
                <a:cxn ang="0">
                  <a:pos x="wd2" y="hd2"/>
                </a:cxn>
                <a:cxn ang="5400000">
                  <a:pos x="wd2" y="hd2"/>
                </a:cxn>
                <a:cxn ang="10800000">
                  <a:pos x="wd2" y="hd2"/>
                </a:cxn>
                <a:cxn ang="16200000">
                  <a:pos x="wd2" y="hd2"/>
                </a:cxn>
              </a:cxnLst>
              <a:rect l="0" t="0" r="r" b="b"/>
              <a:pathLst>
                <a:path w="21011" h="21600" fill="norm" stroke="1" extrusionOk="0">
                  <a:moveTo>
                    <a:pt x="2669" y="0"/>
                  </a:moveTo>
                  <a:cubicBezTo>
                    <a:pt x="1996" y="0"/>
                    <a:pt x="1347" y="718"/>
                    <a:pt x="884" y="2154"/>
                  </a:cubicBezTo>
                  <a:cubicBezTo>
                    <a:pt x="-295" y="5005"/>
                    <a:pt x="-295" y="9005"/>
                    <a:pt x="884" y="11303"/>
                  </a:cubicBezTo>
                  <a:cubicBezTo>
                    <a:pt x="3461" y="17600"/>
                    <a:pt x="6981" y="21600"/>
                    <a:pt x="10509" y="21600"/>
                  </a:cubicBezTo>
                  <a:cubicBezTo>
                    <a:pt x="14265" y="21600"/>
                    <a:pt x="17785" y="17600"/>
                    <a:pt x="20126" y="11303"/>
                  </a:cubicBezTo>
                  <a:cubicBezTo>
                    <a:pt x="21305" y="8451"/>
                    <a:pt x="21305" y="4431"/>
                    <a:pt x="20126" y="2154"/>
                  </a:cubicBezTo>
                  <a:cubicBezTo>
                    <a:pt x="19545" y="718"/>
                    <a:pt x="18838" y="0"/>
                    <a:pt x="18164" y="0"/>
                  </a:cubicBezTo>
                  <a:cubicBezTo>
                    <a:pt x="17490" y="0"/>
                    <a:pt x="16842" y="718"/>
                    <a:pt x="16370" y="2154"/>
                  </a:cubicBezTo>
                  <a:cubicBezTo>
                    <a:pt x="14964" y="5579"/>
                    <a:pt x="12614" y="7877"/>
                    <a:pt x="10509" y="7877"/>
                  </a:cubicBezTo>
                  <a:cubicBezTo>
                    <a:pt x="8160" y="7877"/>
                    <a:pt x="6046" y="5579"/>
                    <a:pt x="4640" y="2154"/>
                  </a:cubicBezTo>
                  <a:cubicBezTo>
                    <a:pt x="4050" y="718"/>
                    <a:pt x="3343" y="0"/>
                    <a:pt x="2669"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39" name="Google Shape;592;p67"/>
            <p:cNvSpPr/>
            <p:nvPr/>
          </p:nvSpPr>
          <p:spPr>
            <a:xfrm>
              <a:off x="106641" y="171166"/>
              <a:ext cx="20609" cy="20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55" y="0"/>
                  </a:moveTo>
                  <a:cubicBezTo>
                    <a:pt x="4684" y="0"/>
                    <a:pt x="0" y="4710"/>
                    <a:pt x="0" y="11271"/>
                  </a:cubicBezTo>
                  <a:cubicBezTo>
                    <a:pt x="0" y="16890"/>
                    <a:pt x="4684" y="21600"/>
                    <a:pt x="11255" y="21600"/>
                  </a:cubicBezTo>
                  <a:cubicBezTo>
                    <a:pt x="16916" y="21600"/>
                    <a:pt x="21600" y="16890"/>
                    <a:pt x="21600" y="11271"/>
                  </a:cubicBezTo>
                  <a:cubicBezTo>
                    <a:pt x="21600" y="4710"/>
                    <a:pt x="16916" y="0"/>
                    <a:pt x="11255"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40" name="Google Shape;593;p67"/>
            <p:cNvSpPr/>
            <p:nvPr/>
          </p:nvSpPr>
          <p:spPr>
            <a:xfrm>
              <a:off x="190874" y="171166"/>
              <a:ext cx="19709" cy="20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8" y="0"/>
                  </a:moveTo>
                  <a:cubicBezTo>
                    <a:pt x="4933" y="0"/>
                    <a:pt x="0" y="4710"/>
                    <a:pt x="0" y="11271"/>
                  </a:cubicBezTo>
                  <a:cubicBezTo>
                    <a:pt x="0" y="16890"/>
                    <a:pt x="4933" y="21600"/>
                    <a:pt x="10818" y="21600"/>
                  </a:cubicBezTo>
                  <a:cubicBezTo>
                    <a:pt x="16702" y="21600"/>
                    <a:pt x="21600" y="16890"/>
                    <a:pt x="21600" y="11271"/>
                  </a:cubicBezTo>
                  <a:cubicBezTo>
                    <a:pt x="21600" y="4710"/>
                    <a:pt x="16702" y="0"/>
                    <a:pt x="10818"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41" name="Google Shape;594;p67"/>
            <p:cNvSpPr/>
            <p:nvPr/>
          </p:nvSpPr>
          <p:spPr>
            <a:xfrm>
              <a:off x="0" y="0"/>
              <a:ext cx="318155" cy="362073"/>
            </a:xfrm>
            <a:custGeom>
              <a:avLst/>
              <a:gdLst/>
              <a:ahLst/>
              <a:cxnLst>
                <a:cxn ang="0">
                  <a:pos x="wd2" y="hd2"/>
                </a:cxn>
                <a:cxn ang="5400000">
                  <a:pos x="wd2" y="hd2"/>
                </a:cxn>
                <a:cxn ang="10800000">
                  <a:pos x="wd2" y="hd2"/>
                </a:cxn>
                <a:cxn ang="16200000">
                  <a:pos x="wd2" y="hd2"/>
                </a:cxn>
              </a:cxnLst>
              <a:rect l="0" t="0" r="r" b="b"/>
              <a:pathLst>
                <a:path w="21541" h="21600" fill="norm" stroke="1" extrusionOk="0">
                  <a:moveTo>
                    <a:pt x="15958" y="1283"/>
                  </a:moveTo>
                  <a:cubicBezTo>
                    <a:pt x="16321" y="1283"/>
                    <a:pt x="16626" y="1552"/>
                    <a:pt x="16626" y="1872"/>
                  </a:cubicBezTo>
                  <a:lnTo>
                    <a:pt x="16626" y="5401"/>
                  </a:lnTo>
                  <a:lnTo>
                    <a:pt x="14987" y="3957"/>
                  </a:lnTo>
                  <a:cubicBezTo>
                    <a:pt x="14850" y="3836"/>
                    <a:pt x="14676" y="3767"/>
                    <a:pt x="14495" y="3767"/>
                  </a:cubicBezTo>
                  <a:cubicBezTo>
                    <a:pt x="14354" y="3767"/>
                    <a:pt x="14210" y="3809"/>
                    <a:pt x="14077" y="3903"/>
                  </a:cubicBezTo>
                  <a:cubicBezTo>
                    <a:pt x="12893" y="4599"/>
                    <a:pt x="11528" y="4946"/>
                    <a:pt x="10163" y="4946"/>
                  </a:cubicBezTo>
                  <a:cubicBezTo>
                    <a:pt x="8798" y="4946"/>
                    <a:pt x="7431" y="4599"/>
                    <a:pt x="6249" y="3903"/>
                  </a:cubicBezTo>
                  <a:cubicBezTo>
                    <a:pt x="6117" y="3809"/>
                    <a:pt x="5971" y="3767"/>
                    <a:pt x="5832" y="3767"/>
                  </a:cubicBezTo>
                  <a:cubicBezTo>
                    <a:pt x="5651" y="3767"/>
                    <a:pt x="5475" y="3836"/>
                    <a:pt x="5340" y="3957"/>
                  </a:cubicBezTo>
                  <a:lnTo>
                    <a:pt x="3700" y="5401"/>
                  </a:lnTo>
                  <a:lnTo>
                    <a:pt x="3700" y="1872"/>
                  </a:lnTo>
                  <a:cubicBezTo>
                    <a:pt x="4308" y="1552"/>
                    <a:pt x="4671" y="1283"/>
                    <a:pt x="5035" y="1283"/>
                  </a:cubicBezTo>
                  <a:cubicBezTo>
                    <a:pt x="5401" y="1283"/>
                    <a:pt x="5703" y="1552"/>
                    <a:pt x="5703" y="1872"/>
                  </a:cubicBezTo>
                  <a:cubicBezTo>
                    <a:pt x="5703" y="2192"/>
                    <a:pt x="6006" y="2461"/>
                    <a:pt x="6432" y="2461"/>
                  </a:cubicBezTo>
                  <a:cubicBezTo>
                    <a:pt x="6796" y="2461"/>
                    <a:pt x="7098" y="2192"/>
                    <a:pt x="7098" y="1872"/>
                  </a:cubicBezTo>
                  <a:cubicBezTo>
                    <a:pt x="7098" y="1552"/>
                    <a:pt x="7403" y="1283"/>
                    <a:pt x="7767" y="1283"/>
                  </a:cubicBezTo>
                  <a:cubicBezTo>
                    <a:pt x="8130" y="1283"/>
                    <a:pt x="8433" y="1552"/>
                    <a:pt x="8433" y="1872"/>
                  </a:cubicBezTo>
                  <a:cubicBezTo>
                    <a:pt x="8433" y="2192"/>
                    <a:pt x="8738" y="2461"/>
                    <a:pt x="9162" y="2461"/>
                  </a:cubicBezTo>
                  <a:cubicBezTo>
                    <a:pt x="9526" y="2461"/>
                    <a:pt x="9830" y="2192"/>
                    <a:pt x="9830" y="1872"/>
                  </a:cubicBezTo>
                  <a:cubicBezTo>
                    <a:pt x="9830" y="1552"/>
                    <a:pt x="10133" y="1283"/>
                    <a:pt x="10496" y="1283"/>
                  </a:cubicBezTo>
                  <a:cubicBezTo>
                    <a:pt x="10860" y="1283"/>
                    <a:pt x="11165" y="1552"/>
                    <a:pt x="11165" y="1872"/>
                  </a:cubicBezTo>
                  <a:cubicBezTo>
                    <a:pt x="11165" y="2192"/>
                    <a:pt x="11467" y="2461"/>
                    <a:pt x="11892" y="2461"/>
                  </a:cubicBezTo>
                  <a:cubicBezTo>
                    <a:pt x="12257" y="2461"/>
                    <a:pt x="12560" y="2192"/>
                    <a:pt x="12560" y="1872"/>
                  </a:cubicBezTo>
                  <a:cubicBezTo>
                    <a:pt x="12560" y="1552"/>
                    <a:pt x="12862" y="1283"/>
                    <a:pt x="13228" y="1283"/>
                  </a:cubicBezTo>
                  <a:cubicBezTo>
                    <a:pt x="13592" y="1283"/>
                    <a:pt x="13894" y="1552"/>
                    <a:pt x="13894" y="1872"/>
                  </a:cubicBezTo>
                  <a:cubicBezTo>
                    <a:pt x="13894" y="2192"/>
                    <a:pt x="14199" y="2461"/>
                    <a:pt x="14623" y="2461"/>
                  </a:cubicBezTo>
                  <a:cubicBezTo>
                    <a:pt x="14987" y="2461"/>
                    <a:pt x="15290" y="2192"/>
                    <a:pt x="15290" y="1872"/>
                  </a:cubicBezTo>
                  <a:cubicBezTo>
                    <a:pt x="15290" y="1552"/>
                    <a:pt x="15594" y="1283"/>
                    <a:pt x="15958" y="1283"/>
                  </a:cubicBezTo>
                  <a:close/>
                  <a:moveTo>
                    <a:pt x="2852" y="10159"/>
                  </a:moveTo>
                  <a:lnTo>
                    <a:pt x="2852" y="12726"/>
                  </a:lnTo>
                  <a:cubicBezTo>
                    <a:pt x="2064" y="12726"/>
                    <a:pt x="1395" y="12191"/>
                    <a:pt x="1395" y="11443"/>
                  </a:cubicBezTo>
                  <a:cubicBezTo>
                    <a:pt x="1395" y="10746"/>
                    <a:pt x="2003" y="10159"/>
                    <a:pt x="2852" y="10159"/>
                  </a:cubicBezTo>
                  <a:close/>
                  <a:moveTo>
                    <a:pt x="18687" y="10159"/>
                  </a:moveTo>
                  <a:cubicBezTo>
                    <a:pt x="19478" y="10159"/>
                    <a:pt x="20144" y="10693"/>
                    <a:pt x="20144" y="11443"/>
                  </a:cubicBezTo>
                  <a:cubicBezTo>
                    <a:pt x="20144" y="12191"/>
                    <a:pt x="19478" y="12726"/>
                    <a:pt x="18687" y="12726"/>
                  </a:cubicBezTo>
                  <a:lnTo>
                    <a:pt x="18687" y="10159"/>
                  </a:lnTo>
                  <a:close/>
                  <a:moveTo>
                    <a:pt x="15048" y="5240"/>
                  </a:moveTo>
                  <a:lnTo>
                    <a:pt x="17353" y="7217"/>
                  </a:lnTo>
                  <a:cubicBezTo>
                    <a:pt x="17231" y="8180"/>
                    <a:pt x="17231" y="13901"/>
                    <a:pt x="17231" y="14649"/>
                  </a:cubicBezTo>
                  <a:cubicBezTo>
                    <a:pt x="17231" y="17751"/>
                    <a:pt x="14380" y="20317"/>
                    <a:pt x="10801" y="20317"/>
                  </a:cubicBezTo>
                  <a:cubicBezTo>
                    <a:pt x="7220" y="20317"/>
                    <a:pt x="4369" y="17751"/>
                    <a:pt x="4369" y="14649"/>
                  </a:cubicBezTo>
                  <a:lnTo>
                    <a:pt x="4369" y="7217"/>
                  </a:lnTo>
                  <a:lnTo>
                    <a:pt x="6613" y="5240"/>
                  </a:lnTo>
                  <a:cubicBezTo>
                    <a:pt x="7917" y="5907"/>
                    <a:pt x="9360" y="6243"/>
                    <a:pt x="10808" y="6243"/>
                  </a:cubicBezTo>
                  <a:cubicBezTo>
                    <a:pt x="12257" y="6243"/>
                    <a:pt x="13714" y="5907"/>
                    <a:pt x="15048" y="5240"/>
                  </a:cubicBezTo>
                  <a:close/>
                  <a:moveTo>
                    <a:pt x="5035" y="0"/>
                  </a:moveTo>
                  <a:cubicBezTo>
                    <a:pt x="3822" y="0"/>
                    <a:pt x="2913" y="855"/>
                    <a:pt x="2913" y="1872"/>
                  </a:cubicBezTo>
                  <a:lnTo>
                    <a:pt x="2913" y="8876"/>
                  </a:lnTo>
                  <a:cubicBezTo>
                    <a:pt x="1334" y="8876"/>
                    <a:pt x="0" y="10052"/>
                    <a:pt x="0" y="11443"/>
                  </a:cubicBezTo>
                  <a:cubicBezTo>
                    <a:pt x="0" y="12831"/>
                    <a:pt x="1334" y="13955"/>
                    <a:pt x="2913" y="13955"/>
                  </a:cubicBezTo>
                  <a:lnTo>
                    <a:pt x="2913" y="14649"/>
                  </a:lnTo>
                  <a:cubicBezTo>
                    <a:pt x="2913" y="18445"/>
                    <a:pt x="6491" y="21600"/>
                    <a:pt x="10801" y="21600"/>
                  </a:cubicBezTo>
                  <a:cubicBezTo>
                    <a:pt x="15109" y="21600"/>
                    <a:pt x="18687" y="18445"/>
                    <a:pt x="18687" y="14649"/>
                  </a:cubicBezTo>
                  <a:lnTo>
                    <a:pt x="18687" y="13955"/>
                  </a:lnTo>
                  <a:cubicBezTo>
                    <a:pt x="20266" y="13955"/>
                    <a:pt x="21539" y="12831"/>
                    <a:pt x="21539" y="11443"/>
                  </a:cubicBezTo>
                  <a:cubicBezTo>
                    <a:pt x="21600" y="10052"/>
                    <a:pt x="20266" y="8876"/>
                    <a:pt x="18687" y="8876"/>
                  </a:cubicBezTo>
                  <a:lnTo>
                    <a:pt x="18687" y="1872"/>
                  </a:lnTo>
                  <a:cubicBezTo>
                    <a:pt x="18687" y="802"/>
                    <a:pt x="17717" y="0"/>
                    <a:pt x="16565" y="0"/>
                  </a:cubicBezTo>
                  <a:cubicBezTo>
                    <a:pt x="16019" y="0"/>
                    <a:pt x="15533" y="215"/>
                    <a:pt x="15109" y="481"/>
                  </a:cubicBezTo>
                  <a:cubicBezTo>
                    <a:pt x="14743" y="107"/>
                    <a:pt x="14199" y="0"/>
                    <a:pt x="13714" y="0"/>
                  </a:cubicBezTo>
                  <a:cubicBezTo>
                    <a:pt x="13167" y="0"/>
                    <a:pt x="12621" y="215"/>
                    <a:pt x="12257" y="481"/>
                  </a:cubicBezTo>
                  <a:cubicBezTo>
                    <a:pt x="11831" y="107"/>
                    <a:pt x="11345" y="0"/>
                    <a:pt x="10801" y="0"/>
                  </a:cubicBezTo>
                  <a:cubicBezTo>
                    <a:pt x="10255" y="0"/>
                    <a:pt x="9708" y="215"/>
                    <a:pt x="9345" y="481"/>
                  </a:cubicBezTo>
                  <a:cubicBezTo>
                    <a:pt x="8979" y="107"/>
                    <a:pt x="8433" y="0"/>
                    <a:pt x="7889" y="0"/>
                  </a:cubicBezTo>
                  <a:cubicBezTo>
                    <a:pt x="7403" y="0"/>
                    <a:pt x="6857" y="215"/>
                    <a:pt x="6491" y="481"/>
                  </a:cubicBezTo>
                  <a:cubicBezTo>
                    <a:pt x="6067" y="107"/>
                    <a:pt x="5581" y="0"/>
                    <a:pt x="5035" y="0"/>
                  </a:cubicBezTo>
                  <a:close/>
                </a:path>
              </a:pathLst>
            </a:custGeom>
            <a:solidFill>
              <a:srgbClr val="000000"/>
            </a:solidFill>
            <a:ln w="12700" cap="flat">
              <a:noFill/>
              <a:miter lim="400000"/>
            </a:ln>
            <a:effectLst/>
          </p:spPr>
          <p:txBody>
            <a:bodyPr wrap="square" lIns="0" tIns="0" rIns="0" bIns="0" numCol="1" anchor="ctr">
              <a:noAutofit/>
            </a:bodyPr>
            <a:lstStyle/>
            <a:p>
              <a:pPr/>
            </a:p>
          </p:txBody>
        </p:sp>
        <p:sp>
          <p:nvSpPr>
            <p:cNvPr id="842" name="Google Shape;595;p67"/>
            <p:cNvSpPr/>
            <p:nvPr/>
          </p:nvSpPr>
          <p:spPr>
            <a:xfrm>
              <a:off x="53626" y="19979"/>
              <a:ext cx="14696" cy="748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8972"/>
                  </a:moveTo>
                  <a:lnTo>
                    <a:pt x="21600" y="0"/>
                  </a:lnTo>
                  <a:lnTo>
                    <a:pt x="3110" y="1814"/>
                  </a:lnTo>
                  <a:lnTo>
                    <a:pt x="0" y="13114"/>
                  </a:lnTo>
                  <a:lnTo>
                    <a:pt x="0" y="21600"/>
                  </a:lnTo>
                  <a:close/>
                </a:path>
              </a:pathLst>
            </a:custGeom>
            <a:solidFill>
              <a:srgbClr val="000000"/>
            </a:solidFill>
            <a:ln w="12700" cap="flat">
              <a:noFill/>
              <a:miter lim="400000"/>
            </a:ln>
            <a:effectLst/>
          </p:spPr>
          <p:txBody>
            <a:bodyPr wrap="square" lIns="0" tIns="0" rIns="0" bIns="0" numCol="1" anchor="t">
              <a:noAutofit/>
            </a:bodyPr>
            <a:lstStyle/>
            <a:p>
              <a:pPr/>
            </a:p>
          </p:txBody>
        </p:sp>
        <p:sp>
          <p:nvSpPr>
            <p:cNvPr id="843" name="Google Shape;596;p67"/>
            <p:cNvSpPr/>
            <p:nvPr/>
          </p:nvSpPr>
          <p:spPr>
            <a:xfrm>
              <a:off x="59849" y="11076"/>
              <a:ext cx="37335" cy="49500"/>
            </a:xfrm>
            <a:custGeom>
              <a:avLst/>
              <a:gdLst/>
              <a:ahLst/>
              <a:cxnLst>
                <a:cxn ang="0">
                  <a:pos x="wd2" y="hd2"/>
                </a:cxn>
                <a:cxn ang="5400000">
                  <a:pos x="wd2" y="hd2"/>
                </a:cxn>
                <a:cxn ang="10800000">
                  <a:pos x="wd2" y="hd2"/>
                </a:cxn>
                <a:cxn ang="16200000">
                  <a:pos x="wd2" y="hd2"/>
                </a:cxn>
              </a:cxnLst>
              <a:rect l="0" t="0" r="r" b="b"/>
              <a:pathLst>
                <a:path w="20691" h="21358" fill="norm" stroke="1" extrusionOk="0">
                  <a:moveTo>
                    <a:pt x="4661" y="9271"/>
                  </a:moveTo>
                  <a:cubicBezTo>
                    <a:pt x="4791" y="8662"/>
                    <a:pt x="4661" y="6506"/>
                    <a:pt x="5443" y="5643"/>
                  </a:cubicBezTo>
                  <a:cubicBezTo>
                    <a:pt x="6225" y="4793"/>
                    <a:pt x="7642" y="4235"/>
                    <a:pt x="9320" y="4134"/>
                  </a:cubicBezTo>
                  <a:cubicBezTo>
                    <a:pt x="10998" y="4032"/>
                    <a:pt x="13653" y="5148"/>
                    <a:pt x="15526" y="5047"/>
                  </a:cubicBezTo>
                  <a:cubicBezTo>
                    <a:pt x="17400" y="4946"/>
                    <a:pt x="21472" y="4349"/>
                    <a:pt x="20560" y="3538"/>
                  </a:cubicBezTo>
                  <a:cubicBezTo>
                    <a:pt x="19648" y="2739"/>
                    <a:pt x="13262" y="570"/>
                    <a:pt x="10086" y="215"/>
                  </a:cubicBezTo>
                  <a:cubicBezTo>
                    <a:pt x="6925" y="-141"/>
                    <a:pt x="3228" y="-242"/>
                    <a:pt x="1550" y="1420"/>
                  </a:cubicBezTo>
                  <a:cubicBezTo>
                    <a:pt x="-128" y="3081"/>
                    <a:pt x="2" y="6861"/>
                    <a:pt x="2" y="10184"/>
                  </a:cubicBezTo>
                  <a:cubicBezTo>
                    <a:pt x="2" y="13507"/>
                    <a:pt x="1289" y="19494"/>
                    <a:pt x="1550" y="21358"/>
                  </a:cubicBezTo>
                </a:path>
              </a:pathLst>
            </a:custGeom>
            <a:solidFill>
              <a:srgbClr val="000000"/>
            </a:solidFill>
            <a:ln w="12700" cap="flat">
              <a:noFill/>
              <a:miter lim="400000"/>
            </a:ln>
            <a:effectLst/>
          </p:spPr>
          <p:txBody>
            <a:bodyPr wrap="square" lIns="0" tIns="0" rIns="0" bIns="0" numCol="1" anchor="t">
              <a:noAutofit/>
            </a:bodyPr>
            <a:lstStyle/>
            <a:p>
              <a:pPr/>
            </a:p>
          </p:txBody>
        </p:sp>
        <p:sp>
          <p:nvSpPr>
            <p:cNvPr id="844" name="Google Shape;597;p67"/>
            <p:cNvSpPr/>
            <p:nvPr/>
          </p:nvSpPr>
          <p:spPr>
            <a:xfrm>
              <a:off x="229358" y="63656"/>
              <a:ext cx="36747" cy="46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15936"/>
                  </a:lnTo>
                  <a:lnTo>
                    <a:pt x="18653" y="21600"/>
                  </a:lnTo>
                  <a:lnTo>
                    <a:pt x="0" y="9915"/>
                  </a:lnTo>
                  <a:close/>
                </a:path>
              </a:pathLst>
            </a:custGeom>
            <a:solidFill>
              <a:srgbClr val="000000"/>
            </a:solidFill>
            <a:ln w="12700" cap="flat">
              <a:noFill/>
              <a:miter lim="400000"/>
            </a:ln>
            <a:effectLst/>
          </p:spPr>
          <p:txBody>
            <a:bodyPr wrap="square" lIns="0" tIns="0" rIns="0" bIns="0" numCol="1" anchor="t">
              <a:noAutofit/>
            </a:bodyPr>
            <a:lstStyle/>
            <a:p>
              <a:pPr/>
            </a:p>
          </p:txBody>
        </p:sp>
        <p:sp>
          <p:nvSpPr>
            <p:cNvPr id="845" name="Google Shape;598;p67"/>
            <p:cNvSpPr/>
            <p:nvPr/>
          </p:nvSpPr>
          <p:spPr>
            <a:xfrm>
              <a:off x="207753" y="62145"/>
              <a:ext cx="27007" cy="20835"/>
            </a:xfrm>
            <a:prstGeom prst="ellipse">
              <a:avLst/>
            </a:prstGeom>
            <a:solidFill>
              <a:srgbClr val="000000"/>
            </a:solidFill>
            <a:ln w="12700" cap="flat">
              <a:noFill/>
              <a:miter lim="400000"/>
            </a:ln>
            <a:effectLst/>
          </p:spPr>
          <p:txBody>
            <a:bodyPr wrap="square" lIns="0" tIns="0" rIns="0" bIns="0" numCol="1" anchor="ctr">
              <a:noAutofit/>
            </a:bodyPr>
            <a:lstStyle/>
            <a:p>
              <a:pPr/>
            </a:p>
          </p:txBody>
        </p:sp>
        <p:sp>
          <p:nvSpPr>
            <p:cNvPr id="846" name="Google Shape;599;p67"/>
            <p:cNvSpPr/>
            <p:nvPr/>
          </p:nvSpPr>
          <p:spPr>
            <a:xfrm>
              <a:off x="48610" y="25494"/>
              <a:ext cx="14661" cy="33951"/>
            </a:xfrm>
            <a:prstGeom prst="rect">
              <a:avLst/>
            </a:prstGeom>
            <a:solidFill>
              <a:srgbClr val="000000"/>
            </a:solidFill>
            <a:ln w="12700" cap="flat">
              <a:noFill/>
              <a:miter lim="400000"/>
            </a:ln>
            <a:effectLst/>
          </p:spPr>
          <p:txBody>
            <a:bodyPr wrap="square" lIns="0" tIns="0" rIns="0" bIns="0" numCol="1" anchor="ctr">
              <a:noAutofit/>
            </a:bodyPr>
            <a:lstStyle/>
            <a:p>
              <a:pPr/>
            </a:p>
          </p:txBody>
        </p:sp>
      </p:grpSp>
      <p:sp>
        <p:nvSpPr>
          <p:cNvPr id="848" name="Google Shape;600;p67"/>
          <p:cNvSpPr/>
          <p:nvPr/>
        </p:nvSpPr>
        <p:spPr>
          <a:xfrm>
            <a:off x="4516907" y="2825522"/>
            <a:ext cx="329372" cy="362122"/>
          </a:xfrm>
          <a:custGeom>
            <a:avLst/>
            <a:gdLst/>
            <a:ahLst/>
            <a:cxnLst>
              <a:cxn ang="0">
                <a:pos x="wd2" y="hd2"/>
              </a:cxn>
              <a:cxn ang="5400000">
                <a:pos x="wd2" y="hd2"/>
              </a:cxn>
              <a:cxn ang="10800000">
                <a:pos x="wd2" y="hd2"/>
              </a:cxn>
              <a:cxn ang="16200000">
                <a:pos x="wd2" y="hd2"/>
              </a:cxn>
            </a:cxnLst>
            <a:rect l="0" t="0" r="r" b="b"/>
            <a:pathLst>
              <a:path w="20729" h="21600" fill="norm" stroke="1" extrusionOk="0">
                <a:moveTo>
                  <a:pt x="12169" y="1182"/>
                </a:moveTo>
                <a:lnTo>
                  <a:pt x="12734" y="3815"/>
                </a:lnTo>
                <a:cubicBezTo>
                  <a:pt x="12112" y="3975"/>
                  <a:pt x="11545" y="4244"/>
                  <a:pt x="11034" y="4674"/>
                </a:cubicBezTo>
                <a:cubicBezTo>
                  <a:pt x="10412" y="4083"/>
                  <a:pt x="9560" y="3761"/>
                  <a:pt x="8710" y="3761"/>
                </a:cubicBezTo>
                <a:cubicBezTo>
                  <a:pt x="7803" y="3761"/>
                  <a:pt x="7010" y="4083"/>
                  <a:pt x="6385" y="4674"/>
                </a:cubicBezTo>
                <a:cubicBezTo>
                  <a:pt x="5932" y="4298"/>
                  <a:pt x="5309" y="3975"/>
                  <a:pt x="4685" y="3815"/>
                </a:cubicBezTo>
                <a:lnTo>
                  <a:pt x="5252" y="1182"/>
                </a:lnTo>
                <a:close/>
                <a:moveTo>
                  <a:pt x="13755" y="2095"/>
                </a:moveTo>
                <a:lnTo>
                  <a:pt x="16477" y="4136"/>
                </a:lnTo>
                <a:cubicBezTo>
                  <a:pt x="16308" y="4352"/>
                  <a:pt x="16080" y="4566"/>
                  <a:pt x="15909" y="4782"/>
                </a:cubicBezTo>
                <a:cubicBezTo>
                  <a:pt x="15456" y="4298"/>
                  <a:pt x="14890" y="3869"/>
                  <a:pt x="14095" y="3761"/>
                </a:cubicBezTo>
                <a:lnTo>
                  <a:pt x="13755" y="2095"/>
                </a:lnTo>
                <a:close/>
                <a:moveTo>
                  <a:pt x="18122" y="4942"/>
                </a:moveTo>
                <a:cubicBezTo>
                  <a:pt x="18915" y="4942"/>
                  <a:pt x="19482" y="5480"/>
                  <a:pt x="19482" y="6232"/>
                </a:cubicBezTo>
                <a:cubicBezTo>
                  <a:pt x="19425" y="6983"/>
                  <a:pt x="18858" y="7521"/>
                  <a:pt x="18122" y="7521"/>
                </a:cubicBezTo>
                <a:cubicBezTo>
                  <a:pt x="17440" y="7521"/>
                  <a:pt x="16761" y="6983"/>
                  <a:pt x="16761" y="6232"/>
                </a:cubicBezTo>
                <a:cubicBezTo>
                  <a:pt x="16761" y="5588"/>
                  <a:pt x="17327" y="4942"/>
                  <a:pt x="18122" y="4942"/>
                </a:cubicBezTo>
                <a:close/>
                <a:moveTo>
                  <a:pt x="13530" y="4942"/>
                </a:moveTo>
                <a:cubicBezTo>
                  <a:pt x="14662" y="4942"/>
                  <a:pt x="15513" y="5856"/>
                  <a:pt x="15513" y="6823"/>
                </a:cubicBezTo>
                <a:cubicBezTo>
                  <a:pt x="15513" y="7843"/>
                  <a:pt x="14606" y="8703"/>
                  <a:pt x="13530" y="8703"/>
                </a:cubicBezTo>
                <a:cubicBezTo>
                  <a:pt x="12791" y="8703"/>
                  <a:pt x="12112" y="8327"/>
                  <a:pt x="11773" y="7737"/>
                </a:cubicBezTo>
                <a:cubicBezTo>
                  <a:pt x="11630" y="7494"/>
                  <a:pt x="11388" y="7375"/>
                  <a:pt x="11148" y="7375"/>
                </a:cubicBezTo>
                <a:cubicBezTo>
                  <a:pt x="10906" y="7375"/>
                  <a:pt x="10666" y="7494"/>
                  <a:pt x="10524" y="7737"/>
                </a:cubicBezTo>
                <a:cubicBezTo>
                  <a:pt x="10184" y="8327"/>
                  <a:pt x="9505" y="8703"/>
                  <a:pt x="8767" y="8703"/>
                </a:cubicBezTo>
                <a:cubicBezTo>
                  <a:pt x="8087" y="8703"/>
                  <a:pt x="7349" y="8327"/>
                  <a:pt x="7010" y="7737"/>
                </a:cubicBezTo>
                <a:cubicBezTo>
                  <a:pt x="6867" y="7494"/>
                  <a:pt x="6642" y="7375"/>
                  <a:pt x="6414" y="7375"/>
                </a:cubicBezTo>
                <a:cubicBezTo>
                  <a:pt x="6188" y="7375"/>
                  <a:pt x="5960" y="7494"/>
                  <a:pt x="5820" y="7737"/>
                </a:cubicBezTo>
                <a:cubicBezTo>
                  <a:pt x="5421" y="8327"/>
                  <a:pt x="4742" y="8703"/>
                  <a:pt x="4006" y="8703"/>
                </a:cubicBezTo>
                <a:cubicBezTo>
                  <a:pt x="2871" y="8703"/>
                  <a:pt x="2021" y="7843"/>
                  <a:pt x="2021" y="6823"/>
                </a:cubicBezTo>
                <a:cubicBezTo>
                  <a:pt x="2021" y="5856"/>
                  <a:pt x="2871" y="4942"/>
                  <a:pt x="4006" y="4942"/>
                </a:cubicBezTo>
                <a:cubicBezTo>
                  <a:pt x="4742" y="4942"/>
                  <a:pt x="5421" y="5372"/>
                  <a:pt x="5820" y="5964"/>
                </a:cubicBezTo>
                <a:cubicBezTo>
                  <a:pt x="5960" y="6205"/>
                  <a:pt x="6188" y="6326"/>
                  <a:pt x="6414" y="6326"/>
                </a:cubicBezTo>
                <a:cubicBezTo>
                  <a:pt x="6642" y="6326"/>
                  <a:pt x="6867" y="6205"/>
                  <a:pt x="7010" y="5964"/>
                </a:cubicBezTo>
                <a:cubicBezTo>
                  <a:pt x="7349" y="5372"/>
                  <a:pt x="8087" y="4942"/>
                  <a:pt x="8767" y="4942"/>
                </a:cubicBezTo>
                <a:cubicBezTo>
                  <a:pt x="9505" y="4942"/>
                  <a:pt x="10184" y="5372"/>
                  <a:pt x="10524" y="5964"/>
                </a:cubicBezTo>
                <a:cubicBezTo>
                  <a:pt x="10666" y="6205"/>
                  <a:pt x="10906" y="6326"/>
                  <a:pt x="11148" y="6326"/>
                </a:cubicBezTo>
                <a:cubicBezTo>
                  <a:pt x="11388" y="6326"/>
                  <a:pt x="11630" y="6205"/>
                  <a:pt x="11773" y="5964"/>
                </a:cubicBezTo>
                <a:cubicBezTo>
                  <a:pt x="12112" y="5372"/>
                  <a:pt x="12791" y="4942"/>
                  <a:pt x="13530" y="4942"/>
                </a:cubicBezTo>
                <a:close/>
                <a:moveTo>
                  <a:pt x="10920" y="9187"/>
                </a:moveTo>
                <a:cubicBezTo>
                  <a:pt x="11545" y="9778"/>
                  <a:pt x="12395" y="10154"/>
                  <a:pt x="13245" y="10154"/>
                </a:cubicBezTo>
                <a:cubicBezTo>
                  <a:pt x="13755" y="10154"/>
                  <a:pt x="14152" y="10046"/>
                  <a:pt x="14606" y="9886"/>
                </a:cubicBezTo>
                <a:lnTo>
                  <a:pt x="14606" y="12090"/>
                </a:lnTo>
                <a:lnTo>
                  <a:pt x="13587" y="12411"/>
                </a:lnTo>
                <a:cubicBezTo>
                  <a:pt x="13477" y="12456"/>
                  <a:pt x="13359" y="12475"/>
                  <a:pt x="13239" y="12475"/>
                </a:cubicBezTo>
                <a:cubicBezTo>
                  <a:pt x="12922" y="12475"/>
                  <a:pt x="12584" y="12338"/>
                  <a:pt x="12338" y="12143"/>
                </a:cubicBezTo>
                <a:cubicBezTo>
                  <a:pt x="11821" y="11652"/>
                  <a:pt x="11175" y="11423"/>
                  <a:pt x="10534" y="11423"/>
                </a:cubicBezTo>
                <a:cubicBezTo>
                  <a:pt x="9841" y="11423"/>
                  <a:pt x="9155" y="11692"/>
                  <a:pt x="8653" y="12196"/>
                </a:cubicBezTo>
                <a:cubicBezTo>
                  <a:pt x="8144" y="11714"/>
                  <a:pt x="7431" y="11442"/>
                  <a:pt x="6721" y="11442"/>
                </a:cubicBezTo>
                <a:cubicBezTo>
                  <a:pt x="6084" y="11442"/>
                  <a:pt x="5452" y="11660"/>
                  <a:pt x="4968" y="12143"/>
                </a:cubicBezTo>
                <a:cubicBezTo>
                  <a:pt x="4695" y="12365"/>
                  <a:pt x="4421" y="12485"/>
                  <a:pt x="4110" y="12485"/>
                </a:cubicBezTo>
                <a:cubicBezTo>
                  <a:pt x="3969" y="12485"/>
                  <a:pt x="3823" y="12462"/>
                  <a:pt x="3664" y="12411"/>
                </a:cubicBezTo>
                <a:lnTo>
                  <a:pt x="2531" y="12090"/>
                </a:lnTo>
                <a:lnTo>
                  <a:pt x="2531" y="9886"/>
                </a:lnTo>
                <a:cubicBezTo>
                  <a:pt x="2985" y="10046"/>
                  <a:pt x="3381" y="10154"/>
                  <a:pt x="3892" y="10154"/>
                </a:cubicBezTo>
                <a:cubicBezTo>
                  <a:pt x="4799" y="10154"/>
                  <a:pt x="5592" y="9778"/>
                  <a:pt x="6216" y="9187"/>
                </a:cubicBezTo>
                <a:cubicBezTo>
                  <a:pt x="6839" y="9778"/>
                  <a:pt x="7689" y="10154"/>
                  <a:pt x="8541" y="10154"/>
                </a:cubicBezTo>
                <a:cubicBezTo>
                  <a:pt x="9505" y="10154"/>
                  <a:pt x="10241" y="9778"/>
                  <a:pt x="10920" y="9187"/>
                </a:cubicBezTo>
                <a:close/>
                <a:moveTo>
                  <a:pt x="6839" y="12675"/>
                </a:moveTo>
                <a:cubicBezTo>
                  <a:pt x="7264" y="12675"/>
                  <a:pt x="7685" y="12874"/>
                  <a:pt x="7917" y="13217"/>
                </a:cubicBezTo>
                <a:lnTo>
                  <a:pt x="7634" y="13485"/>
                </a:lnTo>
                <a:cubicBezTo>
                  <a:pt x="6910" y="14146"/>
                  <a:pt x="5985" y="14470"/>
                  <a:pt x="5067" y="14470"/>
                </a:cubicBezTo>
                <a:cubicBezTo>
                  <a:pt x="4040" y="14470"/>
                  <a:pt x="3022" y="14065"/>
                  <a:pt x="2304" y="13271"/>
                </a:cubicBezTo>
                <a:lnTo>
                  <a:pt x="3381" y="13647"/>
                </a:lnTo>
                <a:cubicBezTo>
                  <a:pt x="3634" y="13722"/>
                  <a:pt x="3894" y="13759"/>
                  <a:pt x="4154" y="13759"/>
                </a:cubicBezTo>
                <a:cubicBezTo>
                  <a:pt x="4829" y="13759"/>
                  <a:pt x="5499" y="13506"/>
                  <a:pt x="5989" y="13003"/>
                </a:cubicBezTo>
                <a:cubicBezTo>
                  <a:pt x="6227" y="12778"/>
                  <a:pt x="6534" y="12675"/>
                  <a:pt x="6839" y="12675"/>
                </a:cubicBezTo>
                <a:close/>
                <a:moveTo>
                  <a:pt x="10499" y="12760"/>
                </a:moveTo>
                <a:cubicBezTo>
                  <a:pt x="10809" y="12760"/>
                  <a:pt x="11124" y="12872"/>
                  <a:pt x="11374" y="13109"/>
                </a:cubicBezTo>
                <a:cubicBezTo>
                  <a:pt x="11905" y="13572"/>
                  <a:pt x="12549" y="13815"/>
                  <a:pt x="13229" y="13815"/>
                </a:cubicBezTo>
                <a:cubicBezTo>
                  <a:pt x="13495" y="13815"/>
                  <a:pt x="13768" y="13776"/>
                  <a:pt x="14040" y="13701"/>
                </a:cubicBezTo>
                <a:lnTo>
                  <a:pt x="15059" y="13271"/>
                </a:lnTo>
                <a:cubicBezTo>
                  <a:pt x="14388" y="14067"/>
                  <a:pt x="13371" y="14511"/>
                  <a:pt x="12314" y="14511"/>
                </a:cubicBezTo>
                <a:cubicBezTo>
                  <a:pt x="11945" y="14511"/>
                  <a:pt x="11571" y="14457"/>
                  <a:pt x="11205" y="14345"/>
                </a:cubicBezTo>
                <a:cubicBezTo>
                  <a:pt x="10241" y="14077"/>
                  <a:pt x="9845" y="13539"/>
                  <a:pt x="9505" y="13271"/>
                </a:cubicBezTo>
                <a:cubicBezTo>
                  <a:pt x="9727" y="12940"/>
                  <a:pt x="10107" y="12760"/>
                  <a:pt x="10499" y="12760"/>
                </a:cubicBezTo>
                <a:close/>
                <a:moveTo>
                  <a:pt x="8541" y="14293"/>
                </a:moveTo>
                <a:cubicBezTo>
                  <a:pt x="9106" y="14829"/>
                  <a:pt x="9674" y="15312"/>
                  <a:pt x="10638" y="15582"/>
                </a:cubicBezTo>
                <a:cubicBezTo>
                  <a:pt x="11091" y="15688"/>
                  <a:pt x="11659" y="15850"/>
                  <a:pt x="12169" y="15850"/>
                </a:cubicBezTo>
                <a:cubicBezTo>
                  <a:pt x="13473" y="15850"/>
                  <a:pt x="14719" y="15366"/>
                  <a:pt x="15626" y="14507"/>
                </a:cubicBezTo>
                <a:cubicBezTo>
                  <a:pt x="15854" y="14723"/>
                  <a:pt x="15909" y="15044"/>
                  <a:pt x="15909" y="15312"/>
                </a:cubicBezTo>
                <a:cubicBezTo>
                  <a:pt x="16080" y="15958"/>
                  <a:pt x="15513" y="16494"/>
                  <a:pt x="14719" y="16494"/>
                </a:cubicBezTo>
                <a:cubicBezTo>
                  <a:pt x="14494" y="16494"/>
                  <a:pt x="14323" y="16442"/>
                  <a:pt x="14152" y="16388"/>
                </a:cubicBezTo>
                <a:cubicBezTo>
                  <a:pt x="14054" y="16342"/>
                  <a:pt x="13957" y="16320"/>
                  <a:pt x="13859" y="16320"/>
                </a:cubicBezTo>
                <a:cubicBezTo>
                  <a:pt x="13397" y="16320"/>
                  <a:pt x="13011" y="16802"/>
                  <a:pt x="13245" y="17248"/>
                </a:cubicBezTo>
                <a:cubicBezTo>
                  <a:pt x="13302" y="17462"/>
                  <a:pt x="13359" y="17677"/>
                  <a:pt x="13359" y="17783"/>
                </a:cubicBezTo>
                <a:cubicBezTo>
                  <a:pt x="13359" y="18483"/>
                  <a:pt x="12791" y="19073"/>
                  <a:pt x="12055" y="19073"/>
                </a:cubicBezTo>
                <a:cubicBezTo>
                  <a:pt x="11659" y="19073"/>
                  <a:pt x="11374" y="18913"/>
                  <a:pt x="11091" y="18751"/>
                </a:cubicBezTo>
                <a:cubicBezTo>
                  <a:pt x="10955" y="18622"/>
                  <a:pt x="10790" y="18562"/>
                  <a:pt x="10630" y="18562"/>
                </a:cubicBezTo>
                <a:cubicBezTo>
                  <a:pt x="10325" y="18562"/>
                  <a:pt x="10032" y="18776"/>
                  <a:pt x="9958" y="19127"/>
                </a:cubicBezTo>
                <a:cubicBezTo>
                  <a:pt x="9902" y="19827"/>
                  <a:pt x="9334" y="20363"/>
                  <a:pt x="8653" y="20363"/>
                </a:cubicBezTo>
                <a:cubicBezTo>
                  <a:pt x="7917" y="20363"/>
                  <a:pt x="7349" y="19827"/>
                  <a:pt x="7292" y="19127"/>
                </a:cubicBezTo>
                <a:cubicBezTo>
                  <a:pt x="7256" y="18774"/>
                  <a:pt x="6951" y="18539"/>
                  <a:pt x="6633" y="18539"/>
                </a:cubicBezTo>
                <a:cubicBezTo>
                  <a:pt x="6467" y="18539"/>
                  <a:pt x="6296" y="18603"/>
                  <a:pt x="6160" y="18751"/>
                </a:cubicBezTo>
                <a:cubicBezTo>
                  <a:pt x="5875" y="18913"/>
                  <a:pt x="5592" y="19073"/>
                  <a:pt x="5252" y="19073"/>
                </a:cubicBezTo>
                <a:cubicBezTo>
                  <a:pt x="4514" y="19073"/>
                  <a:pt x="3892" y="18537"/>
                  <a:pt x="3892" y="17783"/>
                </a:cubicBezTo>
                <a:cubicBezTo>
                  <a:pt x="3892" y="17570"/>
                  <a:pt x="3949" y="17408"/>
                  <a:pt x="4006" y="17248"/>
                </a:cubicBezTo>
                <a:cubicBezTo>
                  <a:pt x="4240" y="16802"/>
                  <a:pt x="3853" y="16320"/>
                  <a:pt x="3390" y="16320"/>
                </a:cubicBezTo>
                <a:cubicBezTo>
                  <a:pt x="3294" y="16320"/>
                  <a:pt x="3196" y="16342"/>
                  <a:pt x="3099" y="16388"/>
                </a:cubicBezTo>
                <a:cubicBezTo>
                  <a:pt x="2910" y="16488"/>
                  <a:pt x="2698" y="16542"/>
                  <a:pt x="2491" y="16542"/>
                </a:cubicBezTo>
                <a:cubicBezTo>
                  <a:pt x="2257" y="16542"/>
                  <a:pt x="2031" y="16475"/>
                  <a:pt x="1850" y="16334"/>
                </a:cubicBezTo>
                <a:cubicBezTo>
                  <a:pt x="1397" y="16064"/>
                  <a:pt x="1171" y="15634"/>
                  <a:pt x="1171" y="15258"/>
                </a:cubicBezTo>
                <a:cubicBezTo>
                  <a:pt x="1171" y="14883"/>
                  <a:pt x="1340" y="14615"/>
                  <a:pt x="1454" y="14453"/>
                </a:cubicBezTo>
                <a:cubicBezTo>
                  <a:pt x="2418" y="15312"/>
                  <a:pt x="3664" y="15796"/>
                  <a:pt x="4968" y="15796"/>
                </a:cubicBezTo>
                <a:cubicBezTo>
                  <a:pt x="6216" y="15796"/>
                  <a:pt x="7520" y="15312"/>
                  <a:pt x="8427" y="14453"/>
                </a:cubicBezTo>
                <a:lnTo>
                  <a:pt x="8541" y="14293"/>
                </a:lnTo>
                <a:close/>
                <a:moveTo>
                  <a:pt x="4685" y="0"/>
                </a:moveTo>
                <a:cubicBezTo>
                  <a:pt x="4289" y="0"/>
                  <a:pt x="4118" y="214"/>
                  <a:pt x="4006" y="536"/>
                </a:cubicBezTo>
                <a:lnTo>
                  <a:pt x="3325" y="3869"/>
                </a:lnTo>
                <a:cubicBezTo>
                  <a:pt x="1793" y="4244"/>
                  <a:pt x="660" y="5480"/>
                  <a:pt x="660" y="6983"/>
                </a:cubicBezTo>
                <a:cubicBezTo>
                  <a:pt x="660" y="7737"/>
                  <a:pt x="943" y="8327"/>
                  <a:pt x="1340" y="8865"/>
                </a:cubicBezTo>
                <a:lnTo>
                  <a:pt x="1340" y="11660"/>
                </a:lnTo>
                <a:lnTo>
                  <a:pt x="886" y="11552"/>
                </a:lnTo>
                <a:cubicBezTo>
                  <a:pt x="821" y="11538"/>
                  <a:pt x="754" y="11532"/>
                  <a:pt x="687" y="11532"/>
                </a:cubicBezTo>
                <a:cubicBezTo>
                  <a:pt x="475" y="11532"/>
                  <a:pt x="280" y="11602"/>
                  <a:pt x="150" y="11766"/>
                </a:cubicBezTo>
                <a:cubicBezTo>
                  <a:pt x="-21" y="11928"/>
                  <a:pt x="-76" y="12303"/>
                  <a:pt x="150" y="12465"/>
                </a:cubicBezTo>
                <a:lnTo>
                  <a:pt x="831" y="13485"/>
                </a:lnTo>
                <a:cubicBezTo>
                  <a:pt x="-871" y="15044"/>
                  <a:pt x="264" y="17837"/>
                  <a:pt x="2700" y="17837"/>
                </a:cubicBezTo>
                <a:cubicBezTo>
                  <a:pt x="2700" y="19275"/>
                  <a:pt x="3931" y="20395"/>
                  <a:pt x="5303" y="20395"/>
                </a:cubicBezTo>
                <a:cubicBezTo>
                  <a:pt x="5623" y="20395"/>
                  <a:pt x="5950" y="20334"/>
                  <a:pt x="6273" y="20203"/>
                </a:cubicBezTo>
                <a:cubicBezTo>
                  <a:pt x="6727" y="21062"/>
                  <a:pt x="7634" y="21600"/>
                  <a:pt x="8710" y="21600"/>
                </a:cubicBezTo>
                <a:cubicBezTo>
                  <a:pt x="9788" y="21600"/>
                  <a:pt x="10695" y="21008"/>
                  <a:pt x="11091" y="20203"/>
                </a:cubicBezTo>
                <a:cubicBezTo>
                  <a:pt x="11413" y="20307"/>
                  <a:pt x="11734" y="20357"/>
                  <a:pt x="12045" y="20357"/>
                </a:cubicBezTo>
                <a:cubicBezTo>
                  <a:pt x="13491" y="20357"/>
                  <a:pt x="14719" y="19297"/>
                  <a:pt x="14719" y="17837"/>
                </a:cubicBezTo>
                <a:cubicBezTo>
                  <a:pt x="17158" y="17837"/>
                  <a:pt x="18348" y="15044"/>
                  <a:pt x="16590" y="13485"/>
                </a:cubicBezTo>
                <a:lnTo>
                  <a:pt x="17270" y="12465"/>
                </a:lnTo>
                <a:cubicBezTo>
                  <a:pt x="17567" y="12090"/>
                  <a:pt x="17217" y="11511"/>
                  <a:pt x="16710" y="11511"/>
                </a:cubicBezTo>
                <a:cubicBezTo>
                  <a:pt x="16635" y="11511"/>
                  <a:pt x="16558" y="11525"/>
                  <a:pt x="16477" y="11552"/>
                </a:cubicBezTo>
                <a:lnTo>
                  <a:pt x="16080" y="11660"/>
                </a:lnTo>
                <a:lnTo>
                  <a:pt x="16080" y="8865"/>
                </a:lnTo>
                <a:cubicBezTo>
                  <a:pt x="16194" y="8651"/>
                  <a:pt x="16363" y="8543"/>
                  <a:pt x="16420" y="8327"/>
                </a:cubicBezTo>
                <a:cubicBezTo>
                  <a:pt x="16873" y="8651"/>
                  <a:pt x="17497" y="8865"/>
                  <a:pt x="18065" y="8865"/>
                </a:cubicBezTo>
                <a:cubicBezTo>
                  <a:pt x="19537" y="8865"/>
                  <a:pt x="20729" y="7737"/>
                  <a:pt x="20729" y="6286"/>
                </a:cubicBezTo>
                <a:cubicBezTo>
                  <a:pt x="20729" y="4888"/>
                  <a:pt x="19537" y="3707"/>
                  <a:pt x="18122" y="3707"/>
                </a:cubicBezTo>
                <a:lnTo>
                  <a:pt x="18065" y="3707"/>
                </a:lnTo>
                <a:lnTo>
                  <a:pt x="13245" y="0"/>
                </a:lnTo>
                <a:close/>
              </a:path>
            </a:pathLst>
          </a:custGeom>
          <a:solidFill>
            <a:srgbClr val="000000"/>
          </a:solidFill>
          <a:ln w="12700">
            <a:miter lim="400000"/>
          </a:ln>
        </p:spPr>
        <p:txBody>
          <a:bodyPr lIns="0" tIns="0" rIns="0" bIns="0" anchor="ctr"/>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0" name="Google Shape;605;p68"/>
          <p:cNvSpPr/>
          <p:nvPr/>
        </p:nvSpPr>
        <p:spPr>
          <a:xfrm>
            <a:off x="2182099" y="3377050"/>
            <a:ext cx="5715001" cy="1420201"/>
          </a:xfrm>
          <a:prstGeom prst="rect">
            <a:avLst/>
          </a:prstGeom>
          <a:solidFill>
            <a:srgbClr val="FFFFFF"/>
          </a:solidFill>
          <a:ln w="12700">
            <a:miter lim="400000"/>
          </a:ln>
        </p:spPr>
        <p:txBody>
          <a:bodyPr lIns="0" tIns="0" rIns="0" bIns="0" anchor="ctr"/>
          <a:lstStyle/>
          <a:p>
            <a:pPr/>
          </a:p>
        </p:txBody>
      </p:sp>
      <p:sp>
        <p:nvSpPr>
          <p:cNvPr id="851" name="Google Shape;606;p68"/>
          <p:cNvSpPr txBox="1"/>
          <p:nvPr/>
        </p:nvSpPr>
        <p:spPr>
          <a:xfrm>
            <a:off x="759149" y="733200"/>
            <a:ext cx="3587401" cy="30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b="1" sz="2000">
                <a:solidFill>
                  <a:srgbClr val="252831"/>
                </a:solidFill>
                <a:latin typeface="Poppins"/>
                <a:ea typeface="Poppins"/>
                <a:cs typeface="Poppins"/>
                <a:sym typeface="Poppins"/>
              </a:defRPr>
            </a:lvl1pPr>
          </a:lstStyle>
          <a:p>
            <a:pPr/>
            <a:r>
              <a:t>What we Asked:</a:t>
            </a:r>
          </a:p>
        </p:txBody>
      </p:sp>
      <p:sp>
        <p:nvSpPr>
          <p:cNvPr id="852" name="Google Shape;607;p68"/>
          <p:cNvSpPr txBox="1"/>
          <p:nvPr/>
        </p:nvSpPr>
        <p:spPr>
          <a:xfrm>
            <a:off x="689874" y="1142999"/>
            <a:ext cx="5818802"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Light"/>
                <a:ea typeface="Montserrat Light"/>
                <a:cs typeface="Montserrat Light"/>
                <a:sym typeface="Montserrat Light"/>
              </a:defRPr>
            </a:lvl1pPr>
          </a:lstStyle>
          <a:p>
            <a:pPr/>
            <a:r>
              <a:t>Can you tell me about content you love that is a guilty pleasure?</a:t>
            </a:r>
          </a:p>
        </p:txBody>
      </p:sp>
      <p:sp>
        <p:nvSpPr>
          <p:cNvPr id="853" name="Google Shape;608;p68"/>
          <p:cNvSpPr txBox="1"/>
          <p:nvPr/>
        </p:nvSpPr>
        <p:spPr>
          <a:xfrm>
            <a:off x="239600" y="1571999"/>
            <a:ext cx="3206701"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Light"/>
                <a:ea typeface="Montserrat Light"/>
                <a:cs typeface="Montserrat Light"/>
                <a:sym typeface="Montserrat Light"/>
              </a:defRPr>
            </a:lvl1pPr>
          </a:lstStyle>
          <a:p>
            <a:pPr/>
            <a:r>
              <a:t>Do you keep track of art you love? How?</a:t>
            </a:r>
          </a:p>
        </p:txBody>
      </p:sp>
      <p:sp>
        <p:nvSpPr>
          <p:cNvPr id="854" name="Google Shape;609;p68"/>
          <p:cNvSpPr txBox="1"/>
          <p:nvPr/>
        </p:nvSpPr>
        <p:spPr>
          <a:xfrm>
            <a:off x="606300" y="2658599"/>
            <a:ext cx="7120500"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Light"/>
                <a:ea typeface="Montserrat Light"/>
                <a:cs typeface="Montserrat Light"/>
                <a:sym typeface="Montserrat Light"/>
              </a:defRPr>
            </a:lvl1pPr>
          </a:lstStyle>
          <a:p>
            <a:pPr/>
            <a:r>
              <a:t>You want to find a new podcast. Where do you look? </a:t>
            </a:r>
          </a:p>
        </p:txBody>
      </p:sp>
      <p:sp>
        <p:nvSpPr>
          <p:cNvPr id="855" name="Google Shape;610;p68"/>
          <p:cNvSpPr txBox="1"/>
          <p:nvPr/>
        </p:nvSpPr>
        <p:spPr>
          <a:xfrm>
            <a:off x="652075" y="2153399"/>
            <a:ext cx="5894400"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Light"/>
                <a:ea typeface="Montserrat Light"/>
                <a:cs typeface="Montserrat Light"/>
                <a:sym typeface="Montserrat Light"/>
              </a:defRPr>
            </a:lvl1pPr>
          </a:lstStyle>
          <a:p>
            <a:pPr/>
            <a:r>
              <a:t>What is the biggest barrier you face in sharing your content? </a:t>
            </a:r>
          </a:p>
        </p:txBody>
      </p:sp>
      <p:sp>
        <p:nvSpPr>
          <p:cNvPr id="856" name="Google Shape;611;p68"/>
          <p:cNvSpPr txBox="1"/>
          <p:nvPr/>
        </p:nvSpPr>
        <p:spPr>
          <a:xfrm>
            <a:off x="3515574" y="1648199"/>
            <a:ext cx="55362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Light"/>
                <a:ea typeface="Montserrat Light"/>
                <a:cs typeface="Montserrat Light"/>
                <a:sym typeface="Montserrat Light"/>
              </a:defRPr>
            </a:lvl1pPr>
          </a:lstStyle>
          <a:p>
            <a:pPr/>
            <a:r>
              <a:t>Do you use social media to share music? Why or why not?</a:t>
            </a:r>
          </a:p>
        </p:txBody>
      </p:sp>
      <p:sp>
        <p:nvSpPr>
          <p:cNvPr id="857" name="Google Shape;612;p68"/>
          <p:cNvSpPr txBox="1"/>
          <p:nvPr/>
        </p:nvSpPr>
        <p:spPr>
          <a:xfrm>
            <a:off x="1486449" y="3163788"/>
            <a:ext cx="6549302"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Light"/>
                <a:ea typeface="Montserrat Light"/>
                <a:cs typeface="Montserrat Light"/>
                <a:sym typeface="Montserrat Light"/>
              </a:defRPr>
            </a:lvl1pPr>
          </a:lstStyle>
          <a:p>
            <a:pPr/>
            <a:r>
              <a:t>How would you invite someone into your culture using art?</a:t>
            </a:r>
          </a:p>
        </p:txBody>
      </p:sp>
      <p:sp>
        <p:nvSpPr>
          <p:cNvPr id="858" name="Google Shape;613;p68"/>
          <p:cNvSpPr txBox="1"/>
          <p:nvPr/>
        </p:nvSpPr>
        <p:spPr>
          <a:xfrm>
            <a:off x="1330374" y="3669000"/>
            <a:ext cx="7501802"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Light"/>
                <a:ea typeface="Montserrat Light"/>
                <a:cs typeface="Montserrat Light"/>
                <a:sym typeface="Montserrat Light"/>
              </a:defRPr>
            </a:lvl1pPr>
          </a:lstStyle>
          <a:p>
            <a:pPr/>
            <a:r>
              <a:t>Tell me about a time you got a recommendation. How did you feel? </a:t>
            </a:r>
          </a:p>
        </p:txBody>
      </p:sp>
      <p:sp>
        <p:nvSpPr>
          <p:cNvPr id="859" name="Google Shape;614;p68"/>
          <p:cNvSpPr txBox="1"/>
          <p:nvPr/>
        </p:nvSpPr>
        <p:spPr>
          <a:xfrm>
            <a:off x="5660324" y="4174199"/>
            <a:ext cx="3310501" cy="830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latin typeface="Montserrat Light"/>
                <a:ea typeface="Montserrat Light"/>
                <a:cs typeface="Montserrat Light"/>
                <a:sym typeface="Montserrat Light"/>
              </a:defRPr>
            </a:pPr>
            <a:r>
              <a:t>And of course . . . </a:t>
            </a:r>
            <a:r>
              <a:rPr b="1">
                <a:latin typeface="Montserrat"/>
                <a:ea typeface="Montserrat"/>
                <a:cs typeface="Montserrat"/>
                <a:sym typeface="Montserrat"/>
              </a:rPr>
              <a:t>pulling threads and following up on emotions and stories!</a:t>
            </a:r>
          </a:p>
        </p:txBody>
      </p:sp>
      <p:sp>
        <p:nvSpPr>
          <p:cNvPr id="860" name="Google Shape;615;p68"/>
          <p:cNvSpPr txBox="1"/>
          <p:nvPr/>
        </p:nvSpPr>
        <p:spPr>
          <a:xfrm>
            <a:off x="6315400" y="2153399"/>
            <a:ext cx="32067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Montserrat Light"/>
                <a:ea typeface="Montserrat Light"/>
                <a:cs typeface="Montserrat Light"/>
                <a:sym typeface="Montserrat Light"/>
              </a:defRPr>
            </a:lvl1pPr>
          </a:lstStyle>
          <a:p>
            <a:pPr/>
            <a:r>
              <a:t>What art moves you? Why?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2" name="Google Shape;620;p69"/>
          <p:cNvSpPr txBox="1"/>
          <p:nvPr>
            <p:ph type="title"/>
          </p:nvPr>
        </p:nvSpPr>
        <p:spPr>
          <a:xfrm>
            <a:off x="3781075" y="1635449"/>
            <a:ext cx="1714501" cy="973201"/>
          </a:xfrm>
          <a:prstGeom prst="rect">
            <a:avLst/>
          </a:prstGeom>
        </p:spPr>
        <p:txBody>
          <a:bodyPr/>
          <a:lstStyle>
            <a:lvl1pPr defTabSz="795527">
              <a:defRPr sz="5220"/>
            </a:lvl1pPr>
          </a:lstStyle>
          <a:p>
            <a:pPr/>
            <a:r>
              <a:t>02</a:t>
            </a:r>
          </a:p>
        </p:txBody>
      </p:sp>
      <p:sp>
        <p:nvSpPr>
          <p:cNvPr id="863" name="Google Shape;621;p69"/>
          <p:cNvSpPr txBox="1"/>
          <p:nvPr/>
        </p:nvSpPr>
        <p:spPr>
          <a:xfrm>
            <a:off x="1426550" y="2414275"/>
            <a:ext cx="6522450" cy="594301"/>
          </a:xfrm>
          <a:prstGeom prst="rect">
            <a:avLst/>
          </a:prstGeom>
          <a:ln w="12700">
            <a:miter lim="400000"/>
          </a:ln>
          <a:extLst>
            <a:ext uri="{C572A759-6A51-4108-AA02-DFA0A04FC94B}">
              <ma14:wrappingTextBoxFlag xmlns:ma14="http://schemas.microsoft.com/office/mac/drawingml/2011/main" val="1"/>
            </a:ext>
          </a:extLst>
        </p:spPr>
        <p:txBody>
          <a:bodyPr lIns="83774" tIns="83774" rIns="83774" bIns="83774">
            <a:normAutofit fontScale="100000" lnSpcReduction="0"/>
          </a:bodyPr>
          <a:lstStyle>
            <a:lvl1pPr algn="ctr" defTabSz="859536">
              <a:defRPr sz="2820">
                <a:latin typeface="Reem Kufi"/>
                <a:ea typeface="Reem Kufi"/>
                <a:cs typeface="Reem Kufi"/>
                <a:sym typeface="Reem Kufi"/>
              </a:defRPr>
            </a:lvl1pPr>
          </a:lstStyle>
          <a:p>
            <a:pPr/>
            <a:r>
              <a:t>INTERVIEW RESULTS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Meeting by Slidesgo">
  <a:themeElements>
    <a:clrScheme name="Simple Meeting by Slidesgo">
      <a:dk1>
        <a:srgbClr val="000000"/>
      </a:dk1>
      <a:lt1>
        <a:srgbClr val="FFFFFF"/>
      </a:lt1>
      <a:dk2>
        <a:srgbClr val="A7A7A7"/>
      </a:dk2>
      <a:lt2>
        <a:srgbClr val="535353"/>
      </a:lt2>
      <a:accent1>
        <a:srgbClr val="F1C232"/>
      </a:accent1>
      <a:accent2>
        <a:srgbClr val="747258"/>
      </a:accent2>
      <a:accent3>
        <a:srgbClr val="AB82EC"/>
      </a:accent3>
      <a:accent4>
        <a:srgbClr val="2932D3"/>
      </a:accent4>
      <a:accent5>
        <a:srgbClr val="414031"/>
      </a:accent5>
      <a:accent6>
        <a:srgbClr val="604984"/>
      </a:accent6>
      <a:hlink>
        <a:srgbClr val="0000FF"/>
      </a:hlink>
      <a:folHlink>
        <a:srgbClr val="FF00FF"/>
      </a:folHlink>
    </a:clrScheme>
    <a:fontScheme name="Simple Meeting by Slidesgo">
      <a:majorFont>
        <a:latin typeface="Helvetica"/>
        <a:ea typeface="Helvetica"/>
        <a:cs typeface="Helvetica"/>
      </a:majorFont>
      <a:minorFont>
        <a:latin typeface="Arial"/>
        <a:ea typeface="Arial"/>
        <a:cs typeface="Arial"/>
      </a:minorFont>
    </a:fontScheme>
    <a:fmtScheme name="Simple Meeting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Meeting by Slidesgo">
  <a:themeElements>
    <a:clrScheme name="Simple Meeting by Slidesgo">
      <a:dk1>
        <a:srgbClr val="000000"/>
      </a:dk1>
      <a:lt1>
        <a:srgbClr val="FFFFFF"/>
      </a:lt1>
      <a:dk2>
        <a:srgbClr val="A7A7A7"/>
      </a:dk2>
      <a:lt2>
        <a:srgbClr val="535353"/>
      </a:lt2>
      <a:accent1>
        <a:srgbClr val="F1C232"/>
      </a:accent1>
      <a:accent2>
        <a:srgbClr val="747258"/>
      </a:accent2>
      <a:accent3>
        <a:srgbClr val="AB82EC"/>
      </a:accent3>
      <a:accent4>
        <a:srgbClr val="2932D3"/>
      </a:accent4>
      <a:accent5>
        <a:srgbClr val="414031"/>
      </a:accent5>
      <a:accent6>
        <a:srgbClr val="604984"/>
      </a:accent6>
      <a:hlink>
        <a:srgbClr val="0000FF"/>
      </a:hlink>
      <a:folHlink>
        <a:srgbClr val="FF00FF"/>
      </a:folHlink>
    </a:clrScheme>
    <a:fontScheme name="Simple Meeting by Slidesgo">
      <a:majorFont>
        <a:latin typeface="Helvetica"/>
        <a:ea typeface="Helvetica"/>
        <a:cs typeface="Helvetica"/>
      </a:majorFont>
      <a:minorFont>
        <a:latin typeface="Arial"/>
        <a:ea typeface="Arial"/>
        <a:cs typeface="Arial"/>
      </a:minorFont>
    </a:fontScheme>
    <a:fmtScheme name="Simple Meeting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